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53"/>
  </p:notesMasterIdLst>
  <p:sldIdLst>
    <p:sldId id="256" r:id="rId2"/>
    <p:sldId id="258" r:id="rId3"/>
    <p:sldId id="262" r:id="rId4"/>
    <p:sldId id="257" r:id="rId5"/>
    <p:sldId id="312" r:id="rId6"/>
    <p:sldId id="313" r:id="rId7"/>
    <p:sldId id="259" r:id="rId8"/>
    <p:sldId id="314" r:id="rId9"/>
    <p:sldId id="283" r:id="rId10"/>
    <p:sldId id="284" r:id="rId11"/>
    <p:sldId id="285" r:id="rId12"/>
    <p:sldId id="288" r:id="rId13"/>
    <p:sldId id="289" r:id="rId14"/>
    <p:sldId id="290" r:id="rId15"/>
    <p:sldId id="291" r:id="rId16"/>
    <p:sldId id="293" r:id="rId17"/>
    <p:sldId id="295" r:id="rId18"/>
    <p:sldId id="296" r:id="rId19"/>
    <p:sldId id="297" r:id="rId20"/>
    <p:sldId id="299" r:id="rId21"/>
    <p:sldId id="300" r:id="rId22"/>
    <p:sldId id="301" r:id="rId23"/>
    <p:sldId id="328" r:id="rId24"/>
    <p:sldId id="326" r:id="rId25"/>
    <p:sldId id="303" r:id="rId26"/>
    <p:sldId id="304" r:id="rId27"/>
    <p:sldId id="307" r:id="rId28"/>
    <p:sldId id="308" r:id="rId29"/>
    <p:sldId id="315" r:id="rId30"/>
    <p:sldId id="311" r:id="rId31"/>
    <p:sldId id="316" r:id="rId32"/>
    <p:sldId id="324" r:id="rId33"/>
    <p:sldId id="317" r:id="rId34"/>
    <p:sldId id="318" r:id="rId35"/>
    <p:sldId id="319" r:id="rId36"/>
    <p:sldId id="321" r:id="rId37"/>
    <p:sldId id="322" r:id="rId38"/>
    <p:sldId id="323" r:id="rId39"/>
    <p:sldId id="325" r:id="rId40"/>
    <p:sldId id="327" r:id="rId41"/>
    <p:sldId id="329" r:id="rId42"/>
    <p:sldId id="332" r:id="rId43"/>
    <p:sldId id="330" r:id="rId44"/>
    <p:sldId id="331" r:id="rId45"/>
    <p:sldId id="302" r:id="rId46"/>
    <p:sldId id="333" r:id="rId47"/>
    <p:sldId id="334" r:id="rId48"/>
    <p:sldId id="335" r:id="rId49"/>
    <p:sldId id="336" r:id="rId50"/>
    <p:sldId id="337" r:id="rId51"/>
    <p:sldId id="338" r:id="rId52"/>
  </p:sldIdLst>
  <p:sldSz cx="9144000" cy="5143500" type="screen16x9"/>
  <p:notesSz cx="6858000" cy="9144000"/>
  <p:embeddedFontLst>
    <p:embeddedFont>
      <p:font typeface="Alata" panose="020B0604020202020204" charset="0"/>
      <p:regular r:id="rId54"/>
    </p:embeddedFont>
    <p:embeddedFont>
      <p:font typeface="Archivo" panose="020B0604020202020204"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Poppins" panose="00000500000000000000" pitchFamily="2"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Zen Dots" panose="020B060402020202020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61054B-FD2A-5B40-001B-6E45FACC6E50}" name="Momen Odeh" initials="MO" userId="07dfb9f8cde063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E52"/>
    <a:srgbClr val="0D141E"/>
    <a:srgbClr val="073899"/>
    <a:srgbClr val="DBE8F1"/>
    <a:srgbClr val="3A4F77"/>
    <a:srgbClr val="4F7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DF2800-F395-4050-AA2D-BCFE2B66FE71}">
  <a:tblStyle styleId="{5ADF2800-F395-4050-AA2D-BCFE2B66FE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94206" autoAdjust="0"/>
  </p:normalViewPr>
  <p:slideViewPr>
    <p:cSldViewPr snapToGrid="0">
      <p:cViewPr varScale="1">
        <p:scale>
          <a:sx n="89" d="100"/>
          <a:sy n="89" d="100"/>
        </p:scale>
        <p:origin x="6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6" Type="http://schemas.microsoft.com/office/2018/10/relationships/authors" Target="authors.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362d286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362d286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388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435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65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673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167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869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175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7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99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15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389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177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793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883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241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680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94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81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864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362d286f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362d286f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836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307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376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870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890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5466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2146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594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9789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5409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9445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0007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544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208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2839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078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8204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4032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7933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1590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8741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343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5517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03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484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84f2145ca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84f2145ca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65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33600" y="202350"/>
            <a:ext cx="57066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1657350"/>
            <a:ext cx="4023300" cy="1828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atin typeface="Alata"/>
                <a:ea typeface="Alata"/>
                <a:cs typeface="Alata"/>
                <a:sym typeface="Alat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9"/>
        <p:cNvGrpSpPr/>
        <p:nvPr/>
      </p:nvGrpSpPr>
      <p:grpSpPr>
        <a:xfrm>
          <a:off x="0" y="0"/>
          <a:ext cx="0" cy="0"/>
          <a:chOff x="0" y="0"/>
          <a:chExt cx="0" cy="0"/>
        </a:xfrm>
      </p:grpSpPr>
      <p:sp>
        <p:nvSpPr>
          <p:cNvPr id="50" name="Google Shape;50;p13"/>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subTitle" idx="1"/>
          </p:nvPr>
        </p:nvSpPr>
        <p:spPr>
          <a:xfrm>
            <a:off x="720000" y="1257300"/>
            <a:ext cx="3917700" cy="329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3"/>
          <p:cNvSpPr txBox="1">
            <a:spLocks noGrp="1"/>
          </p:cNvSpPr>
          <p:nvPr>
            <p:ph type="subTitle" idx="2"/>
          </p:nvPr>
        </p:nvSpPr>
        <p:spPr>
          <a:xfrm>
            <a:off x="4878055" y="1257300"/>
            <a:ext cx="35460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4"/>
        <p:cNvGrpSpPr/>
        <p:nvPr/>
      </p:nvGrpSpPr>
      <p:grpSpPr>
        <a:xfrm>
          <a:off x="0" y="0"/>
          <a:ext cx="0" cy="0"/>
          <a:chOff x="0" y="0"/>
          <a:chExt cx="0" cy="0"/>
        </a:xfrm>
      </p:grpSpPr>
      <p:sp>
        <p:nvSpPr>
          <p:cNvPr id="55" name="Google Shape;55;p14"/>
          <p:cNvSpPr/>
          <p:nvPr/>
        </p:nvSpPr>
        <p:spPr>
          <a:xfrm>
            <a:off x="3203900" y="202350"/>
            <a:ext cx="57066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ctrTitle"/>
          </p:nvPr>
        </p:nvSpPr>
        <p:spPr>
          <a:xfrm>
            <a:off x="4949400" y="463800"/>
            <a:ext cx="3474600" cy="1097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4949400" y="1461600"/>
            <a:ext cx="3474600" cy="109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8" name="Google Shape;58;p14"/>
          <p:cNvSpPr txBox="1"/>
          <p:nvPr/>
        </p:nvSpPr>
        <p:spPr>
          <a:xfrm>
            <a:off x="5315100" y="3471775"/>
            <a:ext cx="3108900" cy="7314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None/>
            </a:pPr>
            <a:r>
              <a:rPr lang="en" sz="1200">
                <a:solidFill>
                  <a:schemeClr val="dk1"/>
                </a:solidFill>
                <a:latin typeface="Archivo"/>
                <a:ea typeface="Archivo"/>
                <a:cs typeface="Archivo"/>
                <a:sym typeface="Archivo"/>
              </a:rPr>
              <a:t>CREDITS: This presentation template was created by </a:t>
            </a:r>
            <a:r>
              <a:rPr lang="en" sz="1200" b="1" u="sng">
                <a:solidFill>
                  <a:schemeClr val="hlink"/>
                </a:solidFill>
                <a:latin typeface="Archivo"/>
                <a:ea typeface="Archivo"/>
                <a:cs typeface="Archivo"/>
                <a:sym typeface="Archivo"/>
                <a:hlinkClick r:id="rId2"/>
              </a:rPr>
              <a:t>Slidesgo</a:t>
            </a:r>
            <a:r>
              <a:rPr lang="en" sz="1200">
                <a:solidFill>
                  <a:schemeClr val="dk1"/>
                </a:solidFill>
                <a:latin typeface="Archivo"/>
                <a:ea typeface="Archivo"/>
                <a:cs typeface="Archivo"/>
                <a:sym typeface="Archivo"/>
              </a:rPr>
              <a:t>, and includes icons by </a:t>
            </a:r>
            <a:r>
              <a:rPr lang="en" sz="12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200">
                <a:solidFill>
                  <a:schemeClr val="dk1"/>
                </a:solidFill>
                <a:latin typeface="Archivo"/>
                <a:ea typeface="Archivo"/>
                <a:cs typeface="Archivo"/>
                <a:sym typeface="Archivo"/>
              </a:rPr>
              <a:t>, infographics &amp; images by </a:t>
            </a:r>
            <a:r>
              <a:rPr lang="en" sz="1200" b="1" u="sng">
                <a:solidFill>
                  <a:schemeClr val="dk1"/>
                </a:solid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r>
              <a:rPr lang="en" sz="1200">
                <a:solidFill>
                  <a:schemeClr val="dk1"/>
                </a:solidFill>
                <a:latin typeface="Archivo"/>
                <a:ea typeface="Archivo"/>
                <a:cs typeface="Archivo"/>
                <a:sym typeface="Archivo"/>
              </a:rPr>
              <a:t> and contents by </a:t>
            </a:r>
            <a:r>
              <a:rPr lang="en" sz="1200" b="1">
                <a:solidFill>
                  <a:schemeClr val="dk1"/>
                </a:solidFill>
                <a:latin typeface="Archivo"/>
                <a:ea typeface="Archivo"/>
                <a:cs typeface="Archivo"/>
                <a:sym typeface="Archivo"/>
              </a:rPr>
              <a:t>Swetha Tandri</a:t>
            </a:r>
            <a:endParaRPr sz="1200" b="1">
              <a:solidFill>
                <a:schemeClr val="dk1"/>
              </a:solidFill>
              <a:latin typeface="Archivo"/>
              <a:ea typeface="Archivo"/>
              <a:cs typeface="Archivo"/>
              <a:sym typeface="Archiv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9"/>
        <p:cNvGrpSpPr/>
        <p:nvPr/>
      </p:nvGrpSpPr>
      <p:grpSpPr>
        <a:xfrm>
          <a:off x="0" y="0"/>
          <a:ext cx="0" cy="0"/>
          <a:chOff x="0" y="0"/>
          <a:chExt cx="0" cy="0"/>
        </a:xfrm>
      </p:grpSpPr>
      <p:sp>
        <p:nvSpPr>
          <p:cNvPr id="60" name="Google Shape;60;p15"/>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8281404" y="4364064"/>
            <a:ext cx="740520" cy="478869"/>
            <a:chOff x="3932929" y="945489"/>
            <a:chExt cx="740520" cy="478869"/>
          </a:xfrm>
        </p:grpSpPr>
        <p:grpSp>
          <p:nvGrpSpPr>
            <p:cNvPr id="62" name="Google Shape;62;p15"/>
            <p:cNvGrpSpPr/>
            <p:nvPr/>
          </p:nvGrpSpPr>
          <p:grpSpPr>
            <a:xfrm>
              <a:off x="3932929" y="945489"/>
              <a:ext cx="740520" cy="123069"/>
              <a:chOff x="3932929" y="945489"/>
              <a:chExt cx="740520" cy="123069"/>
            </a:xfrm>
          </p:grpSpPr>
          <p:sp>
            <p:nvSpPr>
              <p:cNvPr id="63" name="Google Shape;63;p15"/>
              <p:cNvSpPr/>
              <p:nvPr/>
            </p:nvSpPr>
            <p:spPr>
              <a:xfrm>
                <a:off x="3932929" y="945489"/>
                <a:ext cx="740520" cy="123069"/>
              </a:xfrm>
              <a:custGeom>
                <a:avLst/>
                <a:gdLst/>
                <a:ahLst/>
                <a:cxnLst/>
                <a:rect l="l" t="t" r="r" b="b"/>
                <a:pathLst>
                  <a:path w="21788" h="3621" extrusionOk="0">
                    <a:moveTo>
                      <a:pt x="1814" y="1"/>
                    </a:moveTo>
                    <a:cubicBezTo>
                      <a:pt x="816" y="1"/>
                      <a:pt x="0" y="808"/>
                      <a:pt x="0" y="1815"/>
                    </a:cubicBezTo>
                    <a:cubicBezTo>
                      <a:pt x="0" y="2813"/>
                      <a:pt x="816" y="3620"/>
                      <a:pt x="1814" y="3620"/>
                    </a:cubicBezTo>
                    <a:lnTo>
                      <a:pt x="19965" y="3620"/>
                    </a:lnTo>
                    <a:cubicBezTo>
                      <a:pt x="20980" y="3620"/>
                      <a:pt x="21788" y="2813"/>
                      <a:pt x="21779" y="1815"/>
                    </a:cubicBezTo>
                    <a:cubicBezTo>
                      <a:pt x="21779" y="808"/>
                      <a:pt x="20963" y="1"/>
                      <a:pt x="19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933200" y="945489"/>
                <a:ext cx="151380" cy="123069"/>
              </a:xfrm>
              <a:custGeom>
                <a:avLst/>
                <a:gdLst/>
                <a:ahLst/>
                <a:cxnLst/>
                <a:rect l="l" t="t" r="r" b="b"/>
                <a:pathLst>
                  <a:path w="4454" h="3621" extrusionOk="0">
                    <a:moveTo>
                      <a:pt x="1815" y="1"/>
                    </a:moveTo>
                    <a:cubicBezTo>
                      <a:pt x="817" y="1"/>
                      <a:pt x="1" y="808"/>
                      <a:pt x="1" y="1815"/>
                    </a:cubicBezTo>
                    <a:cubicBezTo>
                      <a:pt x="1" y="2813"/>
                      <a:pt x="817" y="3620"/>
                      <a:pt x="1815" y="3620"/>
                    </a:cubicBezTo>
                    <a:lnTo>
                      <a:pt x="2640" y="3620"/>
                    </a:lnTo>
                    <a:cubicBezTo>
                      <a:pt x="3638" y="3620"/>
                      <a:pt x="4454" y="2813"/>
                      <a:pt x="4454" y="1815"/>
                    </a:cubicBezTo>
                    <a:cubicBezTo>
                      <a:pt x="4454" y="808"/>
                      <a:pt x="3638" y="1"/>
                      <a:pt x="2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125575" y="990626"/>
                <a:ext cx="470285" cy="34837"/>
              </a:xfrm>
              <a:custGeom>
                <a:avLst/>
                <a:gdLst/>
                <a:ahLst/>
                <a:cxnLst/>
                <a:rect l="l" t="t" r="r" b="b"/>
                <a:pathLst>
                  <a:path w="13837" h="1025" extrusionOk="0">
                    <a:moveTo>
                      <a:pt x="1" y="1"/>
                    </a:moveTo>
                    <a:lnTo>
                      <a:pt x="1" y="1025"/>
                    </a:lnTo>
                    <a:lnTo>
                      <a:pt x="13837" y="1025"/>
                    </a:lnTo>
                    <a:lnTo>
                      <a:pt x="138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15"/>
            <p:cNvGrpSpPr/>
            <p:nvPr/>
          </p:nvGrpSpPr>
          <p:grpSpPr>
            <a:xfrm>
              <a:off x="3932929" y="1123389"/>
              <a:ext cx="740520" cy="123069"/>
              <a:chOff x="3932929" y="945489"/>
              <a:chExt cx="740520" cy="123069"/>
            </a:xfrm>
          </p:grpSpPr>
          <p:sp>
            <p:nvSpPr>
              <p:cNvPr id="67" name="Google Shape;67;p15"/>
              <p:cNvSpPr/>
              <p:nvPr/>
            </p:nvSpPr>
            <p:spPr>
              <a:xfrm>
                <a:off x="3932929" y="945489"/>
                <a:ext cx="740520" cy="123069"/>
              </a:xfrm>
              <a:custGeom>
                <a:avLst/>
                <a:gdLst/>
                <a:ahLst/>
                <a:cxnLst/>
                <a:rect l="l" t="t" r="r" b="b"/>
                <a:pathLst>
                  <a:path w="21788" h="3621" extrusionOk="0">
                    <a:moveTo>
                      <a:pt x="1814" y="1"/>
                    </a:moveTo>
                    <a:cubicBezTo>
                      <a:pt x="816" y="1"/>
                      <a:pt x="0" y="808"/>
                      <a:pt x="0" y="1815"/>
                    </a:cubicBezTo>
                    <a:cubicBezTo>
                      <a:pt x="0" y="2813"/>
                      <a:pt x="816" y="3620"/>
                      <a:pt x="1814" y="3620"/>
                    </a:cubicBezTo>
                    <a:lnTo>
                      <a:pt x="19965" y="3620"/>
                    </a:lnTo>
                    <a:cubicBezTo>
                      <a:pt x="20980" y="3620"/>
                      <a:pt x="21788" y="2813"/>
                      <a:pt x="21779" y="1815"/>
                    </a:cubicBezTo>
                    <a:cubicBezTo>
                      <a:pt x="21779" y="808"/>
                      <a:pt x="20963" y="1"/>
                      <a:pt x="19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933200" y="945489"/>
                <a:ext cx="151380" cy="123069"/>
              </a:xfrm>
              <a:custGeom>
                <a:avLst/>
                <a:gdLst/>
                <a:ahLst/>
                <a:cxnLst/>
                <a:rect l="l" t="t" r="r" b="b"/>
                <a:pathLst>
                  <a:path w="4454" h="3621" extrusionOk="0">
                    <a:moveTo>
                      <a:pt x="1815" y="1"/>
                    </a:moveTo>
                    <a:cubicBezTo>
                      <a:pt x="817" y="1"/>
                      <a:pt x="1" y="808"/>
                      <a:pt x="1" y="1815"/>
                    </a:cubicBezTo>
                    <a:cubicBezTo>
                      <a:pt x="1" y="2813"/>
                      <a:pt x="817" y="3620"/>
                      <a:pt x="1815" y="3620"/>
                    </a:cubicBezTo>
                    <a:lnTo>
                      <a:pt x="2640" y="3620"/>
                    </a:lnTo>
                    <a:cubicBezTo>
                      <a:pt x="3638" y="3620"/>
                      <a:pt x="4454" y="2813"/>
                      <a:pt x="4454" y="1815"/>
                    </a:cubicBezTo>
                    <a:cubicBezTo>
                      <a:pt x="4454" y="808"/>
                      <a:pt x="3638" y="1"/>
                      <a:pt x="2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4125575" y="990626"/>
                <a:ext cx="470285" cy="34837"/>
              </a:xfrm>
              <a:custGeom>
                <a:avLst/>
                <a:gdLst/>
                <a:ahLst/>
                <a:cxnLst/>
                <a:rect l="l" t="t" r="r" b="b"/>
                <a:pathLst>
                  <a:path w="13837" h="1025" extrusionOk="0">
                    <a:moveTo>
                      <a:pt x="1" y="1"/>
                    </a:moveTo>
                    <a:lnTo>
                      <a:pt x="1" y="1025"/>
                    </a:lnTo>
                    <a:lnTo>
                      <a:pt x="13837" y="1025"/>
                    </a:lnTo>
                    <a:lnTo>
                      <a:pt x="138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15"/>
            <p:cNvGrpSpPr/>
            <p:nvPr/>
          </p:nvGrpSpPr>
          <p:grpSpPr>
            <a:xfrm>
              <a:off x="3932929" y="1301289"/>
              <a:ext cx="740520" cy="123069"/>
              <a:chOff x="3932929" y="945489"/>
              <a:chExt cx="740520" cy="123069"/>
            </a:xfrm>
          </p:grpSpPr>
          <p:sp>
            <p:nvSpPr>
              <p:cNvPr id="71" name="Google Shape;71;p15"/>
              <p:cNvSpPr/>
              <p:nvPr/>
            </p:nvSpPr>
            <p:spPr>
              <a:xfrm>
                <a:off x="3932929" y="945489"/>
                <a:ext cx="740520" cy="123069"/>
              </a:xfrm>
              <a:custGeom>
                <a:avLst/>
                <a:gdLst/>
                <a:ahLst/>
                <a:cxnLst/>
                <a:rect l="l" t="t" r="r" b="b"/>
                <a:pathLst>
                  <a:path w="21788" h="3621" extrusionOk="0">
                    <a:moveTo>
                      <a:pt x="1814" y="1"/>
                    </a:moveTo>
                    <a:cubicBezTo>
                      <a:pt x="816" y="1"/>
                      <a:pt x="0" y="808"/>
                      <a:pt x="0" y="1815"/>
                    </a:cubicBezTo>
                    <a:cubicBezTo>
                      <a:pt x="0" y="2813"/>
                      <a:pt x="816" y="3620"/>
                      <a:pt x="1814" y="3620"/>
                    </a:cubicBezTo>
                    <a:lnTo>
                      <a:pt x="19965" y="3620"/>
                    </a:lnTo>
                    <a:cubicBezTo>
                      <a:pt x="20980" y="3620"/>
                      <a:pt x="21788" y="2813"/>
                      <a:pt x="21779" y="1815"/>
                    </a:cubicBezTo>
                    <a:cubicBezTo>
                      <a:pt x="21779" y="808"/>
                      <a:pt x="20963" y="1"/>
                      <a:pt x="19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933200" y="945489"/>
                <a:ext cx="151380" cy="123069"/>
              </a:xfrm>
              <a:custGeom>
                <a:avLst/>
                <a:gdLst/>
                <a:ahLst/>
                <a:cxnLst/>
                <a:rect l="l" t="t" r="r" b="b"/>
                <a:pathLst>
                  <a:path w="4454" h="3621" extrusionOk="0">
                    <a:moveTo>
                      <a:pt x="1815" y="1"/>
                    </a:moveTo>
                    <a:cubicBezTo>
                      <a:pt x="817" y="1"/>
                      <a:pt x="1" y="808"/>
                      <a:pt x="1" y="1815"/>
                    </a:cubicBezTo>
                    <a:cubicBezTo>
                      <a:pt x="1" y="2813"/>
                      <a:pt x="817" y="3620"/>
                      <a:pt x="1815" y="3620"/>
                    </a:cubicBezTo>
                    <a:lnTo>
                      <a:pt x="2640" y="3620"/>
                    </a:lnTo>
                    <a:cubicBezTo>
                      <a:pt x="3638" y="3620"/>
                      <a:pt x="4454" y="2813"/>
                      <a:pt x="4454" y="1815"/>
                    </a:cubicBezTo>
                    <a:cubicBezTo>
                      <a:pt x="4454" y="808"/>
                      <a:pt x="3638" y="1"/>
                      <a:pt x="2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125575" y="990626"/>
                <a:ext cx="470285" cy="34837"/>
              </a:xfrm>
              <a:custGeom>
                <a:avLst/>
                <a:gdLst/>
                <a:ahLst/>
                <a:cxnLst/>
                <a:rect l="l" t="t" r="r" b="b"/>
                <a:pathLst>
                  <a:path w="13837" h="1025" extrusionOk="0">
                    <a:moveTo>
                      <a:pt x="1" y="1"/>
                    </a:moveTo>
                    <a:lnTo>
                      <a:pt x="1" y="1025"/>
                    </a:lnTo>
                    <a:lnTo>
                      <a:pt x="13837" y="1025"/>
                    </a:lnTo>
                    <a:lnTo>
                      <a:pt x="138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4"/>
        <p:cNvGrpSpPr/>
        <p:nvPr/>
      </p:nvGrpSpPr>
      <p:grpSpPr>
        <a:xfrm>
          <a:off x="0" y="0"/>
          <a:ext cx="0" cy="0"/>
          <a:chOff x="0" y="0"/>
          <a:chExt cx="0" cy="0"/>
        </a:xfrm>
      </p:grpSpPr>
      <p:sp>
        <p:nvSpPr>
          <p:cNvPr id="75" name="Google Shape;75;p16"/>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p:nvPr/>
        </p:nvSpPr>
        <p:spPr>
          <a:xfrm flipH="1">
            <a:off x="508594" y="4014123"/>
            <a:ext cx="719583" cy="713534"/>
          </a:xfrm>
          <a:custGeom>
            <a:avLst/>
            <a:gdLst/>
            <a:ahLst/>
            <a:cxnLst/>
            <a:rect l="l" t="t" r="r" b="b"/>
            <a:pathLst>
              <a:path w="21172" h="20994" extrusionOk="0">
                <a:moveTo>
                  <a:pt x="10557" y="5287"/>
                </a:moveTo>
                <a:cubicBezTo>
                  <a:pt x="10729" y="5287"/>
                  <a:pt x="10902" y="5296"/>
                  <a:pt x="11076" y="5315"/>
                </a:cubicBezTo>
                <a:cubicBezTo>
                  <a:pt x="14279" y="5662"/>
                  <a:pt x="16345" y="8822"/>
                  <a:pt x="15373" y="11877"/>
                </a:cubicBezTo>
                <a:cubicBezTo>
                  <a:pt x="14714" y="13983"/>
                  <a:pt x="12722" y="15412"/>
                  <a:pt x="10550" y="15412"/>
                </a:cubicBezTo>
                <a:cubicBezTo>
                  <a:pt x="10376" y="15412"/>
                  <a:pt x="10201" y="15403"/>
                  <a:pt x="10026" y="15384"/>
                </a:cubicBezTo>
                <a:cubicBezTo>
                  <a:pt x="6823" y="15037"/>
                  <a:pt x="4766" y="11877"/>
                  <a:pt x="5729" y="8822"/>
                </a:cubicBezTo>
                <a:cubicBezTo>
                  <a:pt x="6397" y="6723"/>
                  <a:pt x="8390" y="5287"/>
                  <a:pt x="10557" y="5287"/>
                </a:cubicBezTo>
                <a:close/>
                <a:moveTo>
                  <a:pt x="12003" y="0"/>
                </a:moveTo>
                <a:cubicBezTo>
                  <a:pt x="11564" y="0"/>
                  <a:pt x="11175" y="302"/>
                  <a:pt x="11076" y="749"/>
                </a:cubicBezTo>
                <a:lnTo>
                  <a:pt x="10903" y="1582"/>
                </a:lnTo>
                <a:cubicBezTo>
                  <a:pt x="10842" y="1921"/>
                  <a:pt x="10547" y="2155"/>
                  <a:pt x="10199" y="2181"/>
                </a:cubicBezTo>
                <a:cubicBezTo>
                  <a:pt x="9366" y="2216"/>
                  <a:pt x="8542" y="2372"/>
                  <a:pt x="7769" y="2659"/>
                </a:cubicBezTo>
                <a:cubicBezTo>
                  <a:pt x="7686" y="2690"/>
                  <a:pt x="7599" y="2705"/>
                  <a:pt x="7513" y="2705"/>
                </a:cubicBezTo>
                <a:cubicBezTo>
                  <a:pt x="7267" y="2705"/>
                  <a:pt x="7027" y="2582"/>
                  <a:pt x="6892" y="2364"/>
                </a:cubicBezTo>
                <a:lnTo>
                  <a:pt x="6450" y="1678"/>
                </a:lnTo>
                <a:cubicBezTo>
                  <a:pt x="6268" y="1403"/>
                  <a:pt x="5969" y="1257"/>
                  <a:pt x="5664" y="1257"/>
                </a:cubicBezTo>
                <a:cubicBezTo>
                  <a:pt x="5487" y="1257"/>
                  <a:pt x="5307" y="1307"/>
                  <a:pt x="5148" y="1409"/>
                </a:cubicBezTo>
                <a:lnTo>
                  <a:pt x="4323" y="1956"/>
                </a:lnTo>
                <a:cubicBezTo>
                  <a:pt x="3889" y="2233"/>
                  <a:pt x="3767" y="2824"/>
                  <a:pt x="4045" y="3258"/>
                </a:cubicBezTo>
                <a:lnTo>
                  <a:pt x="4852" y="4482"/>
                </a:lnTo>
                <a:cubicBezTo>
                  <a:pt x="4132" y="5176"/>
                  <a:pt x="3542" y="6009"/>
                  <a:pt x="3116" y="6947"/>
                </a:cubicBezTo>
                <a:cubicBezTo>
                  <a:pt x="2998" y="7213"/>
                  <a:pt x="2728" y="7379"/>
                  <a:pt x="2441" y="7379"/>
                </a:cubicBezTo>
                <a:cubicBezTo>
                  <a:pt x="2392" y="7379"/>
                  <a:pt x="2342" y="7374"/>
                  <a:pt x="2292" y="7363"/>
                </a:cubicBezTo>
                <a:lnTo>
                  <a:pt x="1432" y="7190"/>
                </a:lnTo>
                <a:cubicBezTo>
                  <a:pt x="1367" y="7177"/>
                  <a:pt x="1303" y="7170"/>
                  <a:pt x="1239" y="7170"/>
                </a:cubicBezTo>
                <a:cubicBezTo>
                  <a:pt x="801" y="7170"/>
                  <a:pt x="411" y="7472"/>
                  <a:pt x="313" y="7919"/>
                </a:cubicBezTo>
                <a:lnTo>
                  <a:pt x="113" y="8882"/>
                </a:lnTo>
                <a:cubicBezTo>
                  <a:pt x="0" y="9395"/>
                  <a:pt x="330" y="9898"/>
                  <a:pt x="833" y="10002"/>
                </a:cubicBezTo>
                <a:lnTo>
                  <a:pt x="1788" y="10202"/>
                </a:lnTo>
                <a:cubicBezTo>
                  <a:pt x="2118" y="10263"/>
                  <a:pt x="2353" y="10549"/>
                  <a:pt x="2379" y="10879"/>
                </a:cubicBezTo>
                <a:cubicBezTo>
                  <a:pt x="2431" y="11686"/>
                  <a:pt x="2604" y="12467"/>
                  <a:pt x="2873" y="13205"/>
                </a:cubicBezTo>
                <a:cubicBezTo>
                  <a:pt x="2995" y="13526"/>
                  <a:pt x="2873" y="13900"/>
                  <a:pt x="2587" y="14091"/>
                </a:cubicBezTo>
                <a:lnTo>
                  <a:pt x="1762" y="14637"/>
                </a:lnTo>
                <a:cubicBezTo>
                  <a:pt x="1328" y="14915"/>
                  <a:pt x="1207" y="15505"/>
                  <a:pt x="1484" y="15940"/>
                </a:cubicBezTo>
                <a:lnTo>
                  <a:pt x="2031" y="16764"/>
                </a:lnTo>
                <a:cubicBezTo>
                  <a:pt x="2207" y="17039"/>
                  <a:pt x="2508" y="17185"/>
                  <a:pt x="2815" y="17185"/>
                </a:cubicBezTo>
                <a:cubicBezTo>
                  <a:pt x="2993" y="17185"/>
                  <a:pt x="3174" y="17135"/>
                  <a:pt x="3333" y="17033"/>
                </a:cubicBezTo>
                <a:lnTo>
                  <a:pt x="4253" y="16426"/>
                </a:lnTo>
                <a:cubicBezTo>
                  <a:pt x="4378" y="16346"/>
                  <a:pt x="4518" y="16308"/>
                  <a:pt x="4656" y="16308"/>
                </a:cubicBezTo>
                <a:cubicBezTo>
                  <a:pt x="4836" y="16308"/>
                  <a:pt x="5014" y="16372"/>
                  <a:pt x="5156" y="16495"/>
                </a:cubicBezTo>
                <a:cubicBezTo>
                  <a:pt x="5729" y="16990"/>
                  <a:pt x="6371" y="17415"/>
                  <a:pt x="7075" y="17745"/>
                </a:cubicBezTo>
                <a:cubicBezTo>
                  <a:pt x="7387" y="17901"/>
                  <a:pt x="7561" y="18240"/>
                  <a:pt x="7491" y="18570"/>
                </a:cubicBezTo>
                <a:lnTo>
                  <a:pt x="7257" y="19646"/>
                </a:lnTo>
                <a:cubicBezTo>
                  <a:pt x="7153" y="20158"/>
                  <a:pt x="7474" y="20653"/>
                  <a:pt x="7986" y="20766"/>
                </a:cubicBezTo>
                <a:lnTo>
                  <a:pt x="8950" y="20974"/>
                </a:lnTo>
                <a:cubicBezTo>
                  <a:pt x="9014" y="20987"/>
                  <a:pt x="9079" y="20994"/>
                  <a:pt x="9143" y="20994"/>
                </a:cubicBezTo>
                <a:cubicBezTo>
                  <a:pt x="9583" y="20994"/>
                  <a:pt x="9978" y="20692"/>
                  <a:pt x="10069" y="20245"/>
                </a:cubicBezTo>
                <a:lnTo>
                  <a:pt x="10312" y="19108"/>
                </a:lnTo>
                <a:cubicBezTo>
                  <a:pt x="10373" y="18778"/>
                  <a:pt x="10660" y="18526"/>
                  <a:pt x="10989" y="18518"/>
                </a:cubicBezTo>
                <a:cubicBezTo>
                  <a:pt x="11753" y="18474"/>
                  <a:pt x="12500" y="18327"/>
                  <a:pt x="13203" y="18075"/>
                </a:cubicBezTo>
                <a:cubicBezTo>
                  <a:pt x="13285" y="18047"/>
                  <a:pt x="13369" y="18033"/>
                  <a:pt x="13452" y="18033"/>
                </a:cubicBezTo>
                <a:cubicBezTo>
                  <a:pt x="13700" y="18033"/>
                  <a:pt x="13934" y="18155"/>
                  <a:pt x="14071" y="18370"/>
                </a:cubicBezTo>
                <a:lnTo>
                  <a:pt x="14696" y="19325"/>
                </a:lnTo>
                <a:cubicBezTo>
                  <a:pt x="14872" y="19599"/>
                  <a:pt x="15172" y="19745"/>
                  <a:pt x="15479" y="19745"/>
                </a:cubicBezTo>
                <a:cubicBezTo>
                  <a:pt x="15658" y="19745"/>
                  <a:pt x="15838" y="19696"/>
                  <a:pt x="15998" y="19594"/>
                </a:cubicBezTo>
                <a:lnTo>
                  <a:pt x="16822" y="19047"/>
                </a:lnTo>
                <a:cubicBezTo>
                  <a:pt x="17257" y="18769"/>
                  <a:pt x="17369" y="18179"/>
                  <a:pt x="17092" y="17745"/>
                </a:cubicBezTo>
                <a:lnTo>
                  <a:pt x="16458" y="16790"/>
                </a:lnTo>
                <a:cubicBezTo>
                  <a:pt x="16276" y="16512"/>
                  <a:pt x="16310" y="16130"/>
                  <a:pt x="16536" y="15879"/>
                </a:cubicBezTo>
                <a:cubicBezTo>
                  <a:pt x="17048" y="15332"/>
                  <a:pt x="17482" y="14690"/>
                  <a:pt x="17829" y="13995"/>
                </a:cubicBezTo>
                <a:cubicBezTo>
                  <a:pt x="17954" y="13738"/>
                  <a:pt x="18216" y="13580"/>
                  <a:pt x="18494" y="13580"/>
                </a:cubicBezTo>
                <a:cubicBezTo>
                  <a:pt x="18544" y="13580"/>
                  <a:pt x="18595" y="13585"/>
                  <a:pt x="18645" y="13596"/>
                </a:cubicBezTo>
                <a:lnTo>
                  <a:pt x="19704" y="13813"/>
                </a:lnTo>
                <a:cubicBezTo>
                  <a:pt x="19770" y="13824"/>
                  <a:pt x="19835" y="13830"/>
                  <a:pt x="19899" y="13830"/>
                </a:cubicBezTo>
                <a:cubicBezTo>
                  <a:pt x="20372" y="13830"/>
                  <a:pt x="20767" y="13527"/>
                  <a:pt x="20859" y="13075"/>
                </a:cubicBezTo>
                <a:lnTo>
                  <a:pt x="21058" y="12103"/>
                </a:lnTo>
                <a:cubicBezTo>
                  <a:pt x="21171" y="11599"/>
                  <a:pt x="20841" y="11096"/>
                  <a:pt x="20338" y="10992"/>
                </a:cubicBezTo>
                <a:lnTo>
                  <a:pt x="19314" y="10775"/>
                </a:lnTo>
                <a:cubicBezTo>
                  <a:pt x="18975" y="10705"/>
                  <a:pt x="18741" y="10419"/>
                  <a:pt x="18732" y="10063"/>
                </a:cubicBezTo>
                <a:cubicBezTo>
                  <a:pt x="18706" y="9264"/>
                  <a:pt x="18559" y="8483"/>
                  <a:pt x="18307" y="7745"/>
                </a:cubicBezTo>
                <a:cubicBezTo>
                  <a:pt x="18194" y="7424"/>
                  <a:pt x="18315" y="7068"/>
                  <a:pt x="18593" y="6886"/>
                </a:cubicBezTo>
                <a:lnTo>
                  <a:pt x="19401" y="6357"/>
                </a:lnTo>
                <a:cubicBezTo>
                  <a:pt x="19835" y="6079"/>
                  <a:pt x="19956" y="5488"/>
                  <a:pt x="19670" y="5054"/>
                </a:cubicBezTo>
                <a:lnTo>
                  <a:pt x="19131" y="4230"/>
                </a:lnTo>
                <a:cubicBezTo>
                  <a:pt x="18950" y="3955"/>
                  <a:pt x="18650" y="3806"/>
                  <a:pt x="18345" y="3806"/>
                </a:cubicBezTo>
                <a:cubicBezTo>
                  <a:pt x="18168" y="3806"/>
                  <a:pt x="17989" y="3856"/>
                  <a:pt x="17829" y="3961"/>
                </a:cubicBezTo>
                <a:lnTo>
                  <a:pt x="17057" y="4473"/>
                </a:lnTo>
                <a:cubicBezTo>
                  <a:pt x="16930" y="4551"/>
                  <a:pt x="16789" y="4590"/>
                  <a:pt x="16650" y="4590"/>
                </a:cubicBezTo>
                <a:cubicBezTo>
                  <a:pt x="16467" y="4590"/>
                  <a:pt x="16285" y="4523"/>
                  <a:pt x="16137" y="4395"/>
                </a:cubicBezTo>
                <a:cubicBezTo>
                  <a:pt x="15546" y="3839"/>
                  <a:pt x="14869" y="3370"/>
                  <a:pt x="14114" y="3006"/>
                </a:cubicBezTo>
                <a:cubicBezTo>
                  <a:pt x="13810" y="2850"/>
                  <a:pt x="13637" y="2520"/>
                  <a:pt x="13715" y="2181"/>
                </a:cubicBezTo>
                <a:lnTo>
                  <a:pt x="13889" y="1348"/>
                </a:lnTo>
                <a:cubicBezTo>
                  <a:pt x="14001" y="836"/>
                  <a:pt x="13672" y="332"/>
                  <a:pt x="13159" y="228"/>
                </a:cubicBezTo>
                <a:lnTo>
                  <a:pt x="12196" y="20"/>
                </a:lnTo>
                <a:cubicBezTo>
                  <a:pt x="12131" y="7"/>
                  <a:pt x="12066" y="0"/>
                  <a:pt x="1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6"/>
          <p:cNvGrpSpPr/>
          <p:nvPr/>
        </p:nvGrpSpPr>
        <p:grpSpPr>
          <a:xfrm flipH="1">
            <a:off x="59412" y="3622693"/>
            <a:ext cx="811927" cy="753197"/>
            <a:chOff x="4932662" y="2251593"/>
            <a:chExt cx="811927" cy="753197"/>
          </a:xfrm>
        </p:grpSpPr>
        <p:sp>
          <p:nvSpPr>
            <p:cNvPr id="78" name="Google Shape;78;p16"/>
            <p:cNvSpPr/>
            <p:nvPr/>
          </p:nvSpPr>
          <p:spPr>
            <a:xfrm>
              <a:off x="4932662" y="2251593"/>
              <a:ext cx="811927" cy="753197"/>
            </a:xfrm>
            <a:custGeom>
              <a:avLst/>
              <a:gdLst/>
              <a:ahLst/>
              <a:cxnLst/>
              <a:rect l="l" t="t" r="r" b="b"/>
              <a:pathLst>
                <a:path w="23889" h="22161" extrusionOk="0">
                  <a:moveTo>
                    <a:pt x="278" y="0"/>
                  </a:moveTo>
                  <a:cubicBezTo>
                    <a:pt x="130" y="0"/>
                    <a:pt x="0" y="122"/>
                    <a:pt x="0" y="286"/>
                  </a:cubicBezTo>
                  <a:lnTo>
                    <a:pt x="0" y="21874"/>
                  </a:lnTo>
                  <a:cubicBezTo>
                    <a:pt x="0" y="22031"/>
                    <a:pt x="122" y="22161"/>
                    <a:pt x="278" y="22161"/>
                  </a:cubicBezTo>
                  <a:lnTo>
                    <a:pt x="23610" y="22161"/>
                  </a:lnTo>
                  <a:cubicBezTo>
                    <a:pt x="23758" y="22161"/>
                    <a:pt x="23888" y="22031"/>
                    <a:pt x="23888" y="21874"/>
                  </a:cubicBezTo>
                  <a:lnTo>
                    <a:pt x="23888" y="286"/>
                  </a:lnTo>
                  <a:cubicBezTo>
                    <a:pt x="23888" y="130"/>
                    <a:pt x="23775" y="0"/>
                    <a:pt x="2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4968044" y="2360729"/>
              <a:ext cx="740826" cy="592436"/>
            </a:xfrm>
            <a:custGeom>
              <a:avLst/>
              <a:gdLst/>
              <a:ahLst/>
              <a:cxnLst/>
              <a:rect l="l" t="t" r="r" b="b"/>
              <a:pathLst>
                <a:path w="21797" h="17431" extrusionOk="0">
                  <a:moveTo>
                    <a:pt x="209" y="1"/>
                  </a:moveTo>
                  <a:cubicBezTo>
                    <a:pt x="96" y="1"/>
                    <a:pt x="1" y="88"/>
                    <a:pt x="1" y="209"/>
                  </a:cubicBezTo>
                  <a:lnTo>
                    <a:pt x="1" y="17222"/>
                  </a:lnTo>
                  <a:cubicBezTo>
                    <a:pt x="1" y="17335"/>
                    <a:pt x="88" y="17431"/>
                    <a:pt x="209" y="17431"/>
                  </a:cubicBezTo>
                  <a:lnTo>
                    <a:pt x="21588" y="17431"/>
                  </a:lnTo>
                  <a:cubicBezTo>
                    <a:pt x="21710" y="17431"/>
                    <a:pt x="21797" y="17335"/>
                    <a:pt x="21797" y="17222"/>
                  </a:cubicBezTo>
                  <a:lnTo>
                    <a:pt x="21797" y="209"/>
                  </a:lnTo>
                  <a:cubicBezTo>
                    <a:pt x="21797" y="105"/>
                    <a:pt x="21710" y="1"/>
                    <a:pt x="2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4981334" y="2284901"/>
              <a:ext cx="41907" cy="41941"/>
            </a:xfrm>
            <a:custGeom>
              <a:avLst/>
              <a:gdLst/>
              <a:ahLst/>
              <a:cxnLst/>
              <a:rect l="l" t="t" r="r" b="b"/>
              <a:pathLst>
                <a:path w="1233" h="1234" extrusionOk="0">
                  <a:moveTo>
                    <a:pt x="617" y="1"/>
                  </a:moveTo>
                  <a:cubicBezTo>
                    <a:pt x="278" y="1"/>
                    <a:pt x="0" y="270"/>
                    <a:pt x="0" y="617"/>
                  </a:cubicBezTo>
                  <a:cubicBezTo>
                    <a:pt x="0" y="956"/>
                    <a:pt x="269" y="1234"/>
                    <a:pt x="617" y="1234"/>
                  </a:cubicBezTo>
                  <a:cubicBezTo>
                    <a:pt x="955" y="1234"/>
                    <a:pt x="1233" y="964"/>
                    <a:pt x="1233" y="617"/>
                  </a:cubicBezTo>
                  <a:cubicBezTo>
                    <a:pt x="1233" y="279"/>
                    <a:pt x="95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5052709" y="2284901"/>
              <a:ext cx="42246" cy="41941"/>
            </a:xfrm>
            <a:custGeom>
              <a:avLst/>
              <a:gdLst/>
              <a:ahLst/>
              <a:cxnLst/>
              <a:rect l="l" t="t" r="r" b="b"/>
              <a:pathLst>
                <a:path w="1243" h="1234" extrusionOk="0">
                  <a:moveTo>
                    <a:pt x="617" y="1"/>
                  </a:moveTo>
                  <a:cubicBezTo>
                    <a:pt x="279" y="1"/>
                    <a:pt x="1" y="279"/>
                    <a:pt x="1" y="617"/>
                  </a:cubicBezTo>
                  <a:cubicBezTo>
                    <a:pt x="1" y="956"/>
                    <a:pt x="279" y="1234"/>
                    <a:pt x="617" y="1234"/>
                  </a:cubicBezTo>
                  <a:cubicBezTo>
                    <a:pt x="964" y="1234"/>
                    <a:pt x="1242" y="956"/>
                    <a:pt x="1242" y="617"/>
                  </a:cubicBezTo>
                  <a:cubicBezTo>
                    <a:pt x="1242" y="279"/>
                    <a:pt x="964"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5124425" y="2284901"/>
              <a:ext cx="41907" cy="41941"/>
            </a:xfrm>
            <a:custGeom>
              <a:avLst/>
              <a:gdLst/>
              <a:ahLst/>
              <a:cxnLst/>
              <a:rect l="l" t="t" r="r" b="b"/>
              <a:pathLst>
                <a:path w="1233" h="1234" extrusionOk="0">
                  <a:moveTo>
                    <a:pt x="617" y="1"/>
                  </a:moveTo>
                  <a:cubicBezTo>
                    <a:pt x="278" y="1"/>
                    <a:pt x="0" y="279"/>
                    <a:pt x="0" y="617"/>
                  </a:cubicBezTo>
                  <a:cubicBezTo>
                    <a:pt x="0" y="956"/>
                    <a:pt x="278" y="1234"/>
                    <a:pt x="617" y="1234"/>
                  </a:cubicBezTo>
                  <a:cubicBezTo>
                    <a:pt x="955" y="1234"/>
                    <a:pt x="1233" y="956"/>
                    <a:pt x="1233" y="617"/>
                  </a:cubicBezTo>
                  <a:cubicBezTo>
                    <a:pt x="1233" y="279"/>
                    <a:pt x="95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1499450" y="2179625"/>
            <a:ext cx="6145200" cy="914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657600" y="842725"/>
            <a:ext cx="1828800" cy="13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2286000" y="3094025"/>
            <a:ext cx="4572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subTitle" idx="1"/>
          </p:nvPr>
        </p:nvSpPr>
        <p:spPr>
          <a:xfrm>
            <a:off x="984250" y="2952750"/>
            <a:ext cx="33705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subTitle" idx="2"/>
          </p:nvPr>
        </p:nvSpPr>
        <p:spPr>
          <a:xfrm>
            <a:off x="4789250" y="2952750"/>
            <a:ext cx="33705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title" idx="3"/>
          </p:nvPr>
        </p:nvSpPr>
        <p:spPr>
          <a:xfrm>
            <a:off x="984250" y="2571750"/>
            <a:ext cx="3370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 name="Google Shape;26;p5"/>
          <p:cNvSpPr txBox="1">
            <a:spLocks noGrp="1"/>
          </p:cNvSpPr>
          <p:nvPr>
            <p:ph type="title" idx="4"/>
          </p:nvPr>
        </p:nvSpPr>
        <p:spPr>
          <a:xfrm>
            <a:off x="4789250" y="2571750"/>
            <a:ext cx="3370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txBox="1">
            <a:spLocks noGrp="1"/>
          </p:cNvSpPr>
          <p:nvPr>
            <p:ph type="title"/>
          </p:nvPr>
        </p:nvSpPr>
        <p:spPr>
          <a:xfrm>
            <a:off x="720000" y="1192500"/>
            <a:ext cx="4114800" cy="54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7"/>
          <p:cNvSpPr txBox="1">
            <a:spLocks noGrp="1"/>
          </p:cNvSpPr>
          <p:nvPr>
            <p:ph type="body" idx="1"/>
          </p:nvPr>
        </p:nvSpPr>
        <p:spPr>
          <a:xfrm>
            <a:off x="720000" y="1665000"/>
            <a:ext cx="4114800" cy="22860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sz="1400">
                <a:solidFill>
                  <a:srgbClr val="434343"/>
                </a:solidFill>
              </a:defRPr>
            </a:lvl1pPr>
            <a:lvl2pPr marL="914400" lvl="1" indent="-279400" rtl="0">
              <a:lnSpc>
                <a:spcPct val="100000"/>
              </a:lnSpc>
              <a:spcBef>
                <a:spcPts val="0"/>
              </a:spcBef>
              <a:spcAft>
                <a:spcPts val="0"/>
              </a:spcAft>
              <a:buClr>
                <a:srgbClr val="999999"/>
              </a:buClr>
              <a:buSzPts val="800"/>
              <a:buFont typeface="Open Sans"/>
              <a:buChar char="○"/>
              <a:defRPr>
                <a:solidFill>
                  <a:srgbClr val="434343"/>
                </a:solidFill>
              </a:defRPr>
            </a:lvl2pPr>
            <a:lvl3pPr marL="1371600" lvl="2" indent="-279400" rtl="0">
              <a:lnSpc>
                <a:spcPct val="100000"/>
              </a:lnSpc>
              <a:spcBef>
                <a:spcPts val="0"/>
              </a:spcBef>
              <a:spcAft>
                <a:spcPts val="0"/>
              </a:spcAft>
              <a:buClr>
                <a:srgbClr val="999999"/>
              </a:buClr>
              <a:buSzPts val="800"/>
              <a:buFont typeface="Open Sans"/>
              <a:buChar char="■"/>
              <a:defRPr>
                <a:solidFill>
                  <a:srgbClr val="434343"/>
                </a:solidFill>
              </a:defRPr>
            </a:lvl3pPr>
            <a:lvl4pPr marL="1828800" lvl="3" indent="-279400" rtl="0">
              <a:lnSpc>
                <a:spcPct val="100000"/>
              </a:lnSpc>
              <a:spcBef>
                <a:spcPts val="0"/>
              </a:spcBef>
              <a:spcAft>
                <a:spcPts val="0"/>
              </a:spcAft>
              <a:buClr>
                <a:srgbClr val="999999"/>
              </a:buClr>
              <a:buSzPts val="800"/>
              <a:buFont typeface="Open Sans"/>
              <a:buChar char="●"/>
              <a:defRPr>
                <a:solidFill>
                  <a:srgbClr val="434343"/>
                </a:solidFill>
              </a:defRPr>
            </a:lvl4pPr>
            <a:lvl5pPr marL="2286000" lvl="4" indent="-304800" rtl="0">
              <a:lnSpc>
                <a:spcPct val="100000"/>
              </a:lnSpc>
              <a:spcBef>
                <a:spcPts val="0"/>
              </a:spcBef>
              <a:spcAft>
                <a:spcPts val="0"/>
              </a:spcAft>
              <a:buClr>
                <a:srgbClr val="999999"/>
              </a:buClr>
              <a:buSzPts val="1200"/>
              <a:buFont typeface="Open Sans"/>
              <a:buChar char="○"/>
              <a:defRPr>
                <a:solidFill>
                  <a:srgbClr val="434343"/>
                </a:solidFill>
              </a:defRPr>
            </a:lvl5pPr>
            <a:lvl6pPr marL="2743200" lvl="5" indent="-304800" rtl="0">
              <a:lnSpc>
                <a:spcPct val="100000"/>
              </a:lnSpc>
              <a:spcBef>
                <a:spcPts val="0"/>
              </a:spcBef>
              <a:spcAft>
                <a:spcPts val="0"/>
              </a:spcAft>
              <a:buClr>
                <a:srgbClr val="999999"/>
              </a:buClr>
              <a:buSzPts val="1200"/>
              <a:buFont typeface="Open Sans"/>
              <a:buChar char="■"/>
              <a:defRPr>
                <a:solidFill>
                  <a:srgbClr val="434343"/>
                </a:solidFill>
              </a:defRPr>
            </a:lvl6pPr>
            <a:lvl7pPr marL="3200400" lvl="6" indent="-273050" rtl="0">
              <a:lnSpc>
                <a:spcPct val="100000"/>
              </a:lnSpc>
              <a:spcBef>
                <a:spcPts val="0"/>
              </a:spcBef>
              <a:spcAft>
                <a:spcPts val="0"/>
              </a:spcAft>
              <a:buClr>
                <a:srgbClr val="999999"/>
              </a:buClr>
              <a:buSzPts val="700"/>
              <a:buFont typeface="Open Sans"/>
              <a:buChar char="●"/>
              <a:defRPr>
                <a:solidFill>
                  <a:srgbClr val="434343"/>
                </a:solidFill>
              </a:defRPr>
            </a:lvl7pPr>
            <a:lvl8pPr marL="3657600" lvl="7" indent="-273050" rtl="0">
              <a:lnSpc>
                <a:spcPct val="100000"/>
              </a:lnSpc>
              <a:spcBef>
                <a:spcPts val="0"/>
              </a:spcBef>
              <a:spcAft>
                <a:spcPts val="0"/>
              </a:spcAft>
              <a:buClr>
                <a:srgbClr val="999999"/>
              </a:buClr>
              <a:buSzPts val="700"/>
              <a:buFont typeface="Open Sans"/>
              <a:buChar char="○"/>
              <a:defRPr>
                <a:solidFill>
                  <a:srgbClr val="434343"/>
                </a:solidFill>
              </a:defRPr>
            </a:lvl8pPr>
            <a:lvl9pPr marL="4114800" lvl="8" indent="-266700" rtl="0">
              <a:lnSpc>
                <a:spcPct val="100000"/>
              </a:lnSpc>
              <a:spcBef>
                <a:spcPts val="0"/>
              </a:spcBef>
              <a:spcAft>
                <a:spcPts val="0"/>
              </a:spcAft>
              <a:buClr>
                <a:srgbClr val="999999"/>
              </a:buClr>
              <a:buSzPts val="600"/>
              <a:buFont typeface="Open Sans"/>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720000" y="540000"/>
            <a:ext cx="3598800" cy="1874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4622250" y="540000"/>
            <a:ext cx="3801900" cy="406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0" y="0"/>
            <a:ext cx="9144000" cy="5120400"/>
          </a:xfrm>
          <a:prstGeom prst="rect">
            <a:avLst/>
          </a:prstGeom>
          <a:noFill/>
          <a:ln>
            <a:noFill/>
          </a:ln>
        </p:spPr>
      </p:sp>
      <p:sp>
        <p:nvSpPr>
          <p:cNvPr id="43" name="Google Shape;43;p10"/>
          <p:cNvSpPr txBox="1">
            <a:spLocks noGrp="1"/>
          </p:cNvSpPr>
          <p:nvPr>
            <p:ph type="title"/>
          </p:nvPr>
        </p:nvSpPr>
        <p:spPr>
          <a:xfrm>
            <a:off x="720000" y="2285400"/>
            <a:ext cx="77040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p:nvPr/>
        </p:nvSpPr>
        <p:spPr>
          <a:xfrm>
            <a:off x="233600" y="202350"/>
            <a:ext cx="8676900" cy="47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1"/>
          <p:cNvSpPr txBox="1">
            <a:spLocks noGrp="1"/>
          </p:cNvSpPr>
          <p:nvPr>
            <p:ph type="title" hasCustomPrompt="1"/>
          </p:nvPr>
        </p:nvSpPr>
        <p:spPr>
          <a:xfrm>
            <a:off x="720000" y="1558475"/>
            <a:ext cx="7704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 name="Google Shape;47;p11"/>
          <p:cNvSpPr txBox="1">
            <a:spLocks noGrp="1"/>
          </p:cNvSpPr>
          <p:nvPr>
            <p:ph type="subTitle" idx="1"/>
          </p:nvPr>
        </p:nvSpPr>
        <p:spPr>
          <a:xfrm>
            <a:off x="1284000" y="3069625"/>
            <a:ext cx="657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31645"/>
            <a:ext cx="7704000" cy="64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1pPr>
            <a:lvl2pPr lvl="1" rtl="0">
              <a:lnSpc>
                <a:spcPct val="100000"/>
              </a:lnSpc>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2pPr>
            <a:lvl3pPr lvl="2" rtl="0">
              <a:lnSpc>
                <a:spcPct val="100000"/>
              </a:lnSpc>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3pPr>
            <a:lvl4pPr lvl="3" rtl="0">
              <a:lnSpc>
                <a:spcPct val="100000"/>
              </a:lnSpc>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4pPr>
            <a:lvl5pPr lvl="4" rtl="0">
              <a:lnSpc>
                <a:spcPct val="100000"/>
              </a:lnSpc>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5pPr>
            <a:lvl6pPr lvl="5" rtl="0">
              <a:lnSpc>
                <a:spcPct val="100000"/>
              </a:lnSpc>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6pPr>
            <a:lvl7pPr lvl="6" rtl="0">
              <a:lnSpc>
                <a:spcPct val="100000"/>
              </a:lnSpc>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7pPr>
            <a:lvl8pPr lvl="7" rtl="0">
              <a:lnSpc>
                <a:spcPct val="100000"/>
              </a:lnSpc>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8pPr>
            <a:lvl9pPr lvl="8" rtl="0">
              <a:lnSpc>
                <a:spcPct val="100000"/>
              </a:lnSpc>
              <a:spcBef>
                <a:spcPts val="0"/>
              </a:spcBef>
              <a:spcAft>
                <a:spcPts val="0"/>
              </a:spcAft>
              <a:buClr>
                <a:schemeClr val="dk1"/>
              </a:buClr>
              <a:buSzPts val="3500"/>
              <a:buFont typeface="Alata"/>
              <a:buNone/>
              <a:defRPr sz="3500" b="1">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64.emf"/></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92"/>
        <p:cNvGrpSpPr/>
        <p:nvPr/>
      </p:nvGrpSpPr>
      <p:grpSpPr>
        <a:xfrm>
          <a:off x="0" y="0"/>
          <a:ext cx="0" cy="0"/>
          <a:chOff x="0" y="0"/>
          <a:chExt cx="0" cy="0"/>
        </a:xfrm>
      </p:grpSpPr>
      <p:sp>
        <p:nvSpPr>
          <p:cNvPr id="93" name="Google Shape;93;p20"/>
          <p:cNvSpPr/>
          <p:nvPr/>
        </p:nvSpPr>
        <p:spPr>
          <a:xfrm>
            <a:off x="4861535" y="1967180"/>
            <a:ext cx="4800782" cy="3164929"/>
          </a:xfrm>
          <a:custGeom>
            <a:avLst/>
            <a:gdLst/>
            <a:ahLst/>
            <a:cxnLst/>
            <a:rect l="l" t="t" r="r" b="b"/>
            <a:pathLst>
              <a:path w="154814" h="98305" extrusionOk="0">
                <a:moveTo>
                  <a:pt x="16988" y="98305"/>
                </a:moveTo>
                <a:cubicBezTo>
                  <a:pt x="16988" y="98305"/>
                  <a:pt x="1" y="63514"/>
                  <a:pt x="12570" y="47247"/>
                </a:cubicBezTo>
                <a:cubicBezTo>
                  <a:pt x="25313" y="30764"/>
                  <a:pt x="33949" y="39157"/>
                  <a:pt x="46510" y="33324"/>
                </a:cubicBezTo>
                <a:cubicBezTo>
                  <a:pt x="59087" y="27482"/>
                  <a:pt x="60155" y="3264"/>
                  <a:pt x="85354" y="1624"/>
                </a:cubicBezTo>
                <a:cubicBezTo>
                  <a:pt x="110561" y="1"/>
                  <a:pt x="154813" y="19948"/>
                  <a:pt x="131290" y="97792"/>
                </a:cubicBezTo>
                <a:close/>
              </a:path>
            </a:pathLst>
          </a:custGeom>
          <a:solidFill>
            <a:srgbClr val="FFFFFF">
              <a:alpha val="2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0"/>
          <p:cNvSpPr txBox="1">
            <a:spLocks noGrp="1"/>
          </p:cNvSpPr>
          <p:nvPr>
            <p:ph type="ctrTitle"/>
          </p:nvPr>
        </p:nvSpPr>
        <p:spPr>
          <a:xfrm>
            <a:off x="362804" y="2415789"/>
            <a:ext cx="5395095" cy="99954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An Najah Rank</a:t>
            </a:r>
            <a:endParaRPr dirty="0"/>
          </a:p>
        </p:txBody>
      </p:sp>
      <p:sp>
        <p:nvSpPr>
          <p:cNvPr id="97" name="Google Shape;97;p20"/>
          <p:cNvSpPr/>
          <p:nvPr/>
        </p:nvSpPr>
        <p:spPr>
          <a:xfrm>
            <a:off x="7649155" y="2338865"/>
            <a:ext cx="1047244" cy="666630"/>
          </a:xfrm>
          <a:custGeom>
            <a:avLst/>
            <a:gdLst/>
            <a:ahLst/>
            <a:cxnLst/>
            <a:rect l="l" t="t" r="r" b="b"/>
            <a:pathLst>
              <a:path w="18359" h="11928" fill="none" extrusionOk="0">
                <a:moveTo>
                  <a:pt x="16423" y="5669"/>
                </a:moveTo>
                <a:cubicBezTo>
                  <a:pt x="16527" y="5296"/>
                  <a:pt x="16580" y="4905"/>
                  <a:pt x="16580" y="4506"/>
                </a:cubicBezTo>
                <a:cubicBezTo>
                  <a:pt x="16580" y="2023"/>
                  <a:pt x="14557" y="1"/>
                  <a:pt x="12074" y="1"/>
                </a:cubicBezTo>
                <a:cubicBezTo>
                  <a:pt x="10252" y="1"/>
                  <a:pt x="8680" y="1086"/>
                  <a:pt x="7977" y="2648"/>
                </a:cubicBezTo>
                <a:cubicBezTo>
                  <a:pt x="7387" y="2240"/>
                  <a:pt x="6675" y="1989"/>
                  <a:pt x="5894" y="1989"/>
                </a:cubicBezTo>
                <a:cubicBezTo>
                  <a:pt x="3924" y="1989"/>
                  <a:pt x="2318" y="3569"/>
                  <a:pt x="2292" y="5522"/>
                </a:cubicBezTo>
                <a:cubicBezTo>
                  <a:pt x="964" y="5938"/>
                  <a:pt x="0" y="7188"/>
                  <a:pt x="0" y="8647"/>
                </a:cubicBezTo>
                <a:cubicBezTo>
                  <a:pt x="0" y="10461"/>
                  <a:pt x="1467" y="11928"/>
                  <a:pt x="3273" y="11928"/>
                </a:cubicBezTo>
                <a:lnTo>
                  <a:pt x="15069" y="11928"/>
                </a:lnTo>
                <a:cubicBezTo>
                  <a:pt x="16883" y="11928"/>
                  <a:pt x="18350" y="10461"/>
                  <a:pt x="18350" y="8647"/>
                </a:cubicBezTo>
                <a:cubicBezTo>
                  <a:pt x="18359" y="7318"/>
                  <a:pt x="17569" y="6181"/>
                  <a:pt x="16423" y="5669"/>
                </a:cubicBezTo>
                <a:close/>
              </a:path>
            </a:pathLst>
          </a:custGeom>
          <a:noFill/>
          <a:ln w="28575" cap="flat" cmpd="sng">
            <a:solidFill>
              <a:schemeClr val="lt1"/>
            </a:solidFill>
            <a:prstDash val="solid"/>
            <a:miter lim="86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20"/>
          <p:cNvGrpSpPr/>
          <p:nvPr/>
        </p:nvGrpSpPr>
        <p:grpSpPr>
          <a:xfrm>
            <a:off x="5738023" y="3076611"/>
            <a:ext cx="2538390" cy="2056394"/>
            <a:chOff x="3780013" y="1888393"/>
            <a:chExt cx="2538390" cy="2056394"/>
          </a:xfrm>
        </p:grpSpPr>
        <p:sp>
          <p:nvSpPr>
            <p:cNvPr id="99" name="Google Shape;99;p20"/>
            <p:cNvSpPr/>
            <p:nvPr/>
          </p:nvSpPr>
          <p:spPr>
            <a:xfrm>
              <a:off x="3780013" y="1888393"/>
              <a:ext cx="2538390" cy="1625894"/>
            </a:xfrm>
            <a:custGeom>
              <a:avLst/>
              <a:gdLst/>
              <a:ahLst/>
              <a:cxnLst/>
              <a:rect l="l" t="t" r="r" b="b"/>
              <a:pathLst>
                <a:path w="74686" h="47838" extrusionOk="0">
                  <a:moveTo>
                    <a:pt x="348" y="1"/>
                  </a:moveTo>
                  <a:cubicBezTo>
                    <a:pt x="165" y="1"/>
                    <a:pt x="1" y="157"/>
                    <a:pt x="1" y="348"/>
                  </a:cubicBezTo>
                  <a:lnTo>
                    <a:pt x="1" y="47838"/>
                  </a:lnTo>
                  <a:lnTo>
                    <a:pt x="74685" y="47838"/>
                  </a:lnTo>
                  <a:lnTo>
                    <a:pt x="74685" y="348"/>
                  </a:lnTo>
                  <a:cubicBezTo>
                    <a:pt x="74685" y="166"/>
                    <a:pt x="74529" y="1"/>
                    <a:pt x="74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p:nvPr/>
          </p:nvSpPr>
          <p:spPr>
            <a:xfrm>
              <a:off x="3897715" y="1988693"/>
              <a:ext cx="2303265" cy="1399911"/>
            </a:xfrm>
            <a:custGeom>
              <a:avLst/>
              <a:gdLst/>
              <a:ahLst/>
              <a:cxnLst/>
              <a:rect l="l" t="t" r="r" b="b"/>
              <a:pathLst>
                <a:path w="67768" h="41189" extrusionOk="0">
                  <a:moveTo>
                    <a:pt x="348" y="1"/>
                  </a:moveTo>
                  <a:cubicBezTo>
                    <a:pt x="166" y="1"/>
                    <a:pt x="1" y="157"/>
                    <a:pt x="1" y="348"/>
                  </a:cubicBezTo>
                  <a:lnTo>
                    <a:pt x="1" y="40842"/>
                  </a:lnTo>
                  <a:cubicBezTo>
                    <a:pt x="1" y="41024"/>
                    <a:pt x="149" y="41189"/>
                    <a:pt x="348" y="41189"/>
                  </a:cubicBezTo>
                  <a:lnTo>
                    <a:pt x="67420" y="41189"/>
                  </a:lnTo>
                  <a:cubicBezTo>
                    <a:pt x="67620" y="41189"/>
                    <a:pt x="67768" y="41024"/>
                    <a:pt x="67768" y="40833"/>
                  </a:cubicBezTo>
                  <a:lnTo>
                    <a:pt x="67768" y="348"/>
                  </a:lnTo>
                  <a:cubicBezTo>
                    <a:pt x="67768" y="166"/>
                    <a:pt x="67620" y="1"/>
                    <a:pt x="67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0"/>
            <p:cNvSpPr/>
            <p:nvPr/>
          </p:nvSpPr>
          <p:spPr>
            <a:xfrm>
              <a:off x="3897443" y="1988693"/>
              <a:ext cx="2219180" cy="1399911"/>
            </a:xfrm>
            <a:custGeom>
              <a:avLst/>
              <a:gdLst/>
              <a:ahLst/>
              <a:cxnLst/>
              <a:rect l="l" t="t" r="r" b="b"/>
              <a:pathLst>
                <a:path w="65294" h="41189" extrusionOk="0">
                  <a:moveTo>
                    <a:pt x="938" y="1"/>
                  </a:moveTo>
                  <a:cubicBezTo>
                    <a:pt x="417" y="1"/>
                    <a:pt x="0" y="426"/>
                    <a:pt x="0" y="947"/>
                  </a:cubicBezTo>
                  <a:lnTo>
                    <a:pt x="0" y="40243"/>
                  </a:lnTo>
                  <a:cubicBezTo>
                    <a:pt x="0" y="40763"/>
                    <a:pt x="417" y="41189"/>
                    <a:pt x="938" y="41189"/>
                  </a:cubicBezTo>
                  <a:lnTo>
                    <a:pt x="15061" y="41189"/>
                  </a:lnTo>
                  <a:lnTo>
                    <a:pt x="652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0"/>
            <p:cNvSpPr/>
            <p:nvPr/>
          </p:nvSpPr>
          <p:spPr>
            <a:xfrm>
              <a:off x="5033303" y="1920852"/>
              <a:ext cx="32492" cy="32492"/>
            </a:xfrm>
            <a:custGeom>
              <a:avLst/>
              <a:gdLst/>
              <a:ahLst/>
              <a:cxnLst/>
              <a:rect l="l" t="t" r="r" b="b"/>
              <a:pathLst>
                <a:path w="956" h="956" extrusionOk="0">
                  <a:moveTo>
                    <a:pt x="478" y="0"/>
                  </a:moveTo>
                  <a:cubicBezTo>
                    <a:pt x="217" y="0"/>
                    <a:pt x="0" y="217"/>
                    <a:pt x="0" y="478"/>
                  </a:cubicBezTo>
                  <a:cubicBezTo>
                    <a:pt x="0" y="738"/>
                    <a:pt x="217" y="955"/>
                    <a:pt x="478" y="955"/>
                  </a:cubicBezTo>
                  <a:cubicBezTo>
                    <a:pt x="738" y="955"/>
                    <a:pt x="955" y="738"/>
                    <a:pt x="955" y="478"/>
                  </a:cubicBezTo>
                  <a:cubicBezTo>
                    <a:pt x="955" y="217"/>
                    <a:pt x="738" y="0"/>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0"/>
            <p:cNvSpPr/>
            <p:nvPr/>
          </p:nvSpPr>
          <p:spPr>
            <a:xfrm>
              <a:off x="4113100" y="2170157"/>
              <a:ext cx="839661" cy="42790"/>
            </a:xfrm>
            <a:custGeom>
              <a:avLst/>
              <a:gdLst/>
              <a:ahLst/>
              <a:cxnLst/>
              <a:rect l="l" t="t" r="r" b="b"/>
              <a:pathLst>
                <a:path w="24705" h="1259" extrusionOk="0">
                  <a:moveTo>
                    <a:pt x="1" y="0"/>
                  </a:moveTo>
                  <a:lnTo>
                    <a:pt x="1" y="1259"/>
                  </a:lnTo>
                  <a:lnTo>
                    <a:pt x="24705" y="1259"/>
                  </a:lnTo>
                  <a:lnTo>
                    <a:pt x="24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p:nvPr/>
          </p:nvSpPr>
          <p:spPr>
            <a:xfrm>
              <a:off x="4113100" y="2397607"/>
              <a:ext cx="839661" cy="42824"/>
            </a:xfrm>
            <a:custGeom>
              <a:avLst/>
              <a:gdLst/>
              <a:ahLst/>
              <a:cxnLst/>
              <a:rect l="l" t="t" r="r" b="b"/>
              <a:pathLst>
                <a:path w="24705" h="1260" extrusionOk="0">
                  <a:moveTo>
                    <a:pt x="1" y="1"/>
                  </a:moveTo>
                  <a:lnTo>
                    <a:pt x="1" y="1259"/>
                  </a:lnTo>
                  <a:lnTo>
                    <a:pt x="24705" y="1259"/>
                  </a:lnTo>
                  <a:lnTo>
                    <a:pt x="24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0"/>
            <p:cNvSpPr/>
            <p:nvPr/>
          </p:nvSpPr>
          <p:spPr>
            <a:xfrm>
              <a:off x="4113100" y="2246257"/>
              <a:ext cx="489760" cy="42824"/>
            </a:xfrm>
            <a:custGeom>
              <a:avLst/>
              <a:gdLst/>
              <a:ahLst/>
              <a:cxnLst/>
              <a:rect l="l" t="t" r="r" b="b"/>
              <a:pathLst>
                <a:path w="14410" h="1260" extrusionOk="0">
                  <a:moveTo>
                    <a:pt x="1" y="1"/>
                  </a:moveTo>
                  <a:lnTo>
                    <a:pt x="1" y="1259"/>
                  </a:lnTo>
                  <a:lnTo>
                    <a:pt x="14410" y="1259"/>
                  </a:lnTo>
                  <a:lnTo>
                    <a:pt x="144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p:nvPr/>
          </p:nvSpPr>
          <p:spPr>
            <a:xfrm>
              <a:off x="4113100" y="2322085"/>
              <a:ext cx="939958" cy="42824"/>
            </a:xfrm>
            <a:custGeom>
              <a:avLst/>
              <a:gdLst/>
              <a:ahLst/>
              <a:cxnLst/>
              <a:rect l="l" t="t" r="r" b="b"/>
              <a:pathLst>
                <a:path w="27656" h="1260" extrusionOk="0">
                  <a:moveTo>
                    <a:pt x="1" y="1"/>
                  </a:moveTo>
                  <a:lnTo>
                    <a:pt x="1" y="1259"/>
                  </a:lnTo>
                  <a:lnTo>
                    <a:pt x="27656" y="1259"/>
                  </a:lnTo>
                  <a:lnTo>
                    <a:pt x="27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p:nvPr/>
          </p:nvSpPr>
          <p:spPr>
            <a:xfrm>
              <a:off x="5068685" y="2322085"/>
              <a:ext cx="151992" cy="42824"/>
            </a:xfrm>
            <a:custGeom>
              <a:avLst/>
              <a:gdLst/>
              <a:ahLst/>
              <a:cxnLst/>
              <a:rect l="l" t="t" r="r" b="b"/>
              <a:pathLst>
                <a:path w="4472" h="1260" extrusionOk="0">
                  <a:moveTo>
                    <a:pt x="1" y="1"/>
                  </a:moveTo>
                  <a:lnTo>
                    <a:pt x="1" y="1259"/>
                  </a:lnTo>
                  <a:lnTo>
                    <a:pt x="4471" y="1259"/>
                  </a:lnTo>
                  <a:lnTo>
                    <a:pt x="4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5244541" y="2322085"/>
              <a:ext cx="82352" cy="42824"/>
            </a:xfrm>
            <a:custGeom>
              <a:avLst/>
              <a:gdLst/>
              <a:ahLst/>
              <a:cxnLst/>
              <a:rect l="l" t="t" r="r" b="b"/>
              <a:pathLst>
                <a:path w="2423" h="1260" extrusionOk="0">
                  <a:moveTo>
                    <a:pt x="0" y="1"/>
                  </a:moveTo>
                  <a:lnTo>
                    <a:pt x="0" y="1259"/>
                  </a:lnTo>
                  <a:lnTo>
                    <a:pt x="2422" y="1259"/>
                  </a:lnTo>
                  <a:lnTo>
                    <a:pt x="24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4113100" y="2473740"/>
              <a:ext cx="535779" cy="42790"/>
            </a:xfrm>
            <a:custGeom>
              <a:avLst/>
              <a:gdLst/>
              <a:ahLst/>
              <a:cxnLst/>
              <a:rect l="l" t="t" r="r" b="b"/>
              <a:pathLst>
                <a:path w="15764" h="1259" extrusionOk="0">
                  <a:moveTo>
                    <a:pt x="1" y="0"/>
                  </a:moveTo>
                  <a:lnTo>
                    <a:pt x="1" y="1259"/>
                  </a:lnTo>
                  <a:lnTo>
                    <a:pt x="15764" y="1259"/>
                  </a:lnTo>
                  <a:lnTo>
                    <a:pt x="15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4657425" y="2473740"/>
              <a:ext cx="86770" cy="42790"/>
            </a:xfrm>
            <a:custGeom>
              <a:avLst/>
              <a:gdLst/>
              <a:ahLst/>
              <a:cxnLst/>
              <a:rect l="l" t="t" r="r" b="b"/>
              <a:pathLst>
                <a:path w="2553" h="1259" extrusionOk="0">
                  <a:moveTo>
                    <a:pt x="1" y="0"/>
                  </a:moveTo>
                  <a:lnTo>
                    <a:pt x="1" y="1259"/>
                  </a:lnTo>
                  <a:lnTo>
                    <a:pt x="2553" y="1259"/>
                  </a:lnTo>
                  <a:lnTo>
                    <a:pt x="2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4757724" y="2473740"/>
              <a:ext cx="46971" cy="42790"/>
            </a:xfrm>
            <a:custGeom>
              <a:avLst/>
              <a:gdLst/>
              <a:ahLst/>
              <a:cxnLst/>
              <a:rect l="l" t="t" r="r" b="b"/>
              <a:pathLst>
                <a:path w="1382" h="1259" extrusionOk="0">
                  <a:moveTo>
                    <a:pt x="1" y="0"/>
                  </a:moveTo>
                  <a:lnTo>
                    <a:pt x="1" y="1259"/>
                  </a:lnTo>
                  <a:lnTo>
                    <a:pt x="1381" y="1259"/>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4110755" y="3060821"/>
              <a:ext cx="308607" cy="42824"/>
            </a:xfrm>
            <a:custGeom>
              <a:avLst/>
              <a:gdLst/>
              <a:ahLst/>
              <a:cxnLst/>
              <a:rect l="l" t="t" r="r" b="b"/>
              <a:pathLst>
                <a:path w="9080" h="1260" extrusionOk="0">
                  <a:moveTo>
                    <a:pt x="0" y="1"/>
                  </a:moveTo>
                  <a:lnTo>
                    <a:pt x="0" y="1260"/>
                  </a:lnTo>
                  <a:lnTo>
                    <a:pt x="9080" y="1260"/>
                  </a:lnTo>
                  <a:lnTo>
                    <a:pt x="9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4110755" y="3136649"/>
              <a:ext cx="179998" cy="42824"/>
            </a:xfrm>
            <a:custGeom>
              <a:avLst/>
              <a:gdLst/>
              <a:ahLst/>
              <a:cxnLst/>
              <a:rect l="l" t="t" r="r" b="b"/>
              <a:pathLst>
                <a:path w="5296" h="1260" extrusionOk="0">
                  <a:moveTo>
                    <a:pt x="0" y="1"/>
                  </a:moveTo>
                  <a:lnTo>
                    <a:pt x="0" y="1259"/>
                  </a:lnTo>
                  <a:lnTo>
                    <a:pt x="5295" y="1259"/>
                  </a:lnTo>
                  <a:lnTo>
                    <a:pt x="5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5480250" y="3064390"/>
              <a:ext cx="576224" cy="42790"/>
            </a:xfrm>
            <a:custGeom>
              <a:avLst/>
              <a:gdLst/>
              <a:ahLst/>
              <a:cxnLst/>
              <a:rect l="l" t="t" r="r" b="b"/>
              <a:pathLst>
                <a:path w="16954" h="1259" extrusionOk="0">
                  <a:moveTo>
                    <a:pt x="1" y="0"/>
                  </a:moveTo>
                  <a:lnTo>
                    <a:pt x="1" y="1259"/>
                  </a:lnTo>
                  <a:lnTo>
                    <a:pt x="16953" y="1259"/>
                  </a:lnTo>
                  <a:lnTo>
                    <a:pt x="16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5720413" y="3140490"/>
              <a:ext cx="336068" cy="42824"/>
            </a:xfrm>
            <a:custGeom>
              <a:avLst/>
              <a:gdLst/>
              <a:ahLst/>
              <a:cxnLst/>
              <a:rect l="l" t="t" r="r" b="b"/>
              <a:pathLst>
                <a:path w="9888" h="1260" extrusionOk="0">
                  <a:moveTo>
                    <a:pt x="1" y="1"/>
                  </a:moveTo>
                  <a:lnTo>
                    <a:pt x="1" y="1259"/>
                  </a:lnTo>
                  <a:lnTo>
                    <a:pt x="9887" y="1259"/>
                  </a:lnTo>
                  <a:lnTo>
                    <a:pt x="98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5411220" y="3216318"/>
              <a:ext cx="645559" cy="42824"/>
            </a:xfrm>
            <a:custGeom>
              <a:avLst/>
              <a:gdLst/>
              <a:ahLst/>
              <a:cxnLst/>
              <a:rect l="l" t="t" r="r" b="b"/>
              <a:pathLst>
                <a:path w="18994" h="1260" extrusionOk="0">
                  <a:moveTo>
                    <a:pt x="1" y="0"/>
                  </a:moveTo>
                  <a:lnTo>
                    <a:pt x="1" y="1259"/>
                  </a:lnTo>
                  <a:lnTo>
                    <a:pt x="18993" y="1259"/>
                  </a:lnTo>
                  <a:lnTo>
                    <a:pt x="18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5296169" y="3216318"/>
              <a:ext cx="104478" cy="42824"/>
            </a:xfrm>
            <a:custGeom>
              <a:avLst/>
              <a:gdLst/>
              <a:ahLst/>
              <a:cxnLst/>
              <a:rect l="l" t="t" r="r" b="b"/>
              <a:pathLst>
                <a:path w="3074" h="1260" extrusionOk="0">
                  <a:moveTo>
                    <a:pt x="0" y="0"/>
                  </a:moveTo>
                  <a:lnTo>
                    <a:pt x="0" y="1259"/>
                  </a:lnTo>
                  <a:lnTo>
                    <a:pt x="3073" y="1259"/>
                  </a:lnTo>
                  <a:lnTo>
                    <a:pt x="3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5223298" y="3216318"/>
              <a:ext cx="56385" cy="42824"/>
            </a:xfrm>
            <a:custGeom>
              <a:avLst/>
              <a:gdLst/>
              <a:ahLst/>
              <a:cxnLst/>
              <a:rect l="l" t="t" r="r" b="b"/>
              <a:pathLst>
                <a:path w="1659" h="1260" extrusionOk="0">
                  <a:moveTo>
                    <a:pt x="0" y="0"/>
                  </a:moveTo>
                  <a:lnTo>
                    <a:pt x="0" y="1259"/>
                  </a:lnTo>
                  <a:lnTo>
                    <a:pt x="1658" y="1259"/>
                  </a:lnTo>
                  <a:lnTo>
                    <a:pt x="16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4113100" y="2563436"/>
              <a:ext cx="11556" cy="456418"/>
            </a:xfrm>
            <a:custGeom>
              <a:avLst/>
              <a:gdLst/>
              <a:ahLst/>
              <a:cxnLst/>
              <a:rect l="l" t="t" r="r" b="b"/>
              <a:pathLst>
                <a:path w="340" h="13429" extrusionOk="0">
                  <a:moveTo>
                    <a:pt x="1" y="0"/>
                  </a:moveTo>
                  <a:lnTo>
                    <a:pt x="1" y="13428"/>
                  </a:lnTo>
                  <a:lnTo>
                    <a:pt x="339" y="13428"/>
                  </a:lnTo>
                  <a:lnTo>
                    <a:pt x="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3780013" y="3514293"/>
              <a:ext cx="2538390" cy="183532"/>
            </a:xfrm>
            <a:custGeom>
              <a:avLst/>
              <a:gdLst/>
              <a:ahLst/>
              <a:cxnLst/>
              <a:rect l="l" t="t" r="r" b="b"/>
              <a:pathLst>
                <a:path w="74686" h="5400" extrusionOk="0">
                  <a:moveTo>
                    <a:pt x="1" y="1"/>
                  </a:moveTo>
                  <a:lnTo>
                    <a:pt x="1" y="4323"/>
                  </a:lnTo>
                  <a:cubicBezTo>
                    <a:pt x="1" y="4922"/>
                    <a:pt x="478" y="5400"/>
                    <a:pt x="1077" y="5400"/>
                  </a:cubicBezTo>
                  <a:lnTo>
                    <a:pt x="73609" y="5400"/>
                  </a:lnTo>
                  <a:cubicBezTo>
                    <a:pt x="74208" y="5400"/>
                    <a:pt x="74685" y="4914"/>
                    <a:pt x="74685" y="4323"/>
                  </a:cubicBezTo>
                  <a:lnTo>
                    <a:pt x="74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0"/>
            <p:cNvSpPr/>
            <p:nvPr/>
          </p:nvSpPr>
          <p:spPr>
            <a:xfrm>
              <a:off x="4518380" y="3697796"/>
              <a:ext cx="909302" cy="193865"/>
            </a:xfrm>
            <a:custGeom>
              <a:avLst/>
              <a:gdLst/>
              <a:ahLst/>
              <a:cxnLst/>
              <a:rect l="l" t="t" r="r" b="b"/>
              <a:pathLst>
                <a:path w="26754" h="5704" extrusionOk="0">
                  <a:moveTo>
                    <a:pt x="3247" y="1"/>
                  </a:moveTo>
                  <a:lnTo>
                    <a:pt x="1" y="5704"/>
                  </a:lnTo>
                  <a:lnTo>
                    <a:pt x="26753" y="5704"/>
                  </a:lnTo>
                  <a:lnTo>
                    <a:pt x="23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4364956" y="3874230"/>
              <a:ext cx="1216413" cy="70558"/>
            </a:xfrm>
            <a:custGeom>
              <a:avLst/>
              <a:gdLst/>
              <a:ahLst/>
              <a:cxnLst/>
              <a:rect l="l" t="t" r="r" b="b"/>
              <a:pathLst>
                <a:path w="35790" h="2076" extrusionOk="0">
                  <a:moveTo>
                    <a:pt x="583" y="0"/>
                  </a:moveTo>
                  <a:cubicBezTo>
                    <a:pt x="261" y="0"/>
                    <a:pt x="1" y="261"/>
                    <a:pt x="1" y="582"/>
                  </a:cubicBezTo>
                  <a:lnTo>
                    <a:pt x="1" y="2075"/>
                  </a:lnTo>
                  <a:lnTo>
                    <a:pt x="35790" y="2075"/>
                  </a:lnTo>
                  <a:lnTo>
                    <a:pt x="35790" y="582"/>
                  </a:lnTo>
                  <a:cubicBezTo>
                    <a:pt x="35790" y="261"/>
                    <a:pt x="35529" y="0"/>
                    <a:pt x="35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4573849" y="3697796"/>
              <a:ext cx="798672" cy="96796"/>
            </a:xfrm>
            <a:custGeom>
              <a:avLst/>
              <a:gdLst/>
              <a:ahLst/>
              <a:cxnLst/>
              <a:rect l="l" t="t" r="r" b="b"/>
              <a:pathLst>
                <a:path w="23499" h="2848" extrusionOk="0">
                  <a:moveTo>
                    <a:pt x="1615" y="1"/>
                  </a:moveTo>
                  <a:lnTo>
                    <a:pt x="1" y="2848"/>
                  </a:lnTo>
                  <a:lnTo>
                    <a:pt x="23498" y="2848"/>
                  </a:lnTo>
                  <a:lnTo>
                    <a:pt x="21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20"/>
          <p:cNvGrpSpPr/>
          <p:nvPr/>
        </p:nvGrpSpPr>
        <p:grpSpPr>
          <a:xfrm>
            <a:off x="8040222" y="3439810"/>
            <a:ext cx="811927" cy="753197"/>
            <a:chOff x="4932662" y="2251593"/>
            <a:chExt cx="811927" cy="753197"/>
          </a:xfrm>
        </p:grpSpPr>
        <p:sp>
          <p:nvSpPr>
            <p:cNvPr id="125" name="Google Shape;125;p20"/>
            <p:cNvSpPr/>
            <p:nvPr/>
          </p:nvSpPr>
          <p:spPr>
            <a:xfrm>
              <a:off x="4932662" y="2251593"/>
              <a:ext cx="811927" cy="753197"/>
            </a:xfrm>
            <a:custGeom>
              <a:avLst/>
              <a:gdLst/>
              <a:ahLst/>
              <a:cxnLst/>
              <a:rect l="l" t="t" r="r" b="b"/>
              <a:pathLst>
                <a:path w="23889" h="22161" extrusionOk="0">
                  <a:moveTo>
                    <a:pt x="278" y="0"/>
                  </a:moveTo>
                  <a:cubicBezTo>
                    <a:pt x="130" y="0"/>
                    <a:pt x="0" y="122"/>
                    <a:pt x="0" y="286"/>
                  </a:cubicBezTo>
                  <a:lnTo>
                    <a:pt x="0" y="21874"/>
                  </a:lnTo>
                  <a:cubicBezTo>
                    <a:pt x="0" y="22031"/>
                    <a:pt x="122" y="22161"/>
                    <a:pt x="278" y="22161"/>
                  </a:cubicBezTo>
                  <a:lnTo>
                    <a:pt x="23610" y="22161"/>
                  </a:lnTo>
                  <a:cubicBezTo>
                    <a:pt x="23758" y="22161"/>
                    <a:pt x="23888" y="22031"/>
                    <a:pt x="23888" y="21874"/>
                  </a:cubicBezTo>
                  <a:lnTo>
                    <a:pt x="23888" y="286"/>
                  </a:lnTo>
                  <a:cubicBezTo>
                    <a:pt x="23888" y="130"/>
                    <a:pt x="23775" y="0"/>
                    <a:pt x="2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4968044" y="2360729"/>
              <a:ext cx="740826" cy="592436"/>
            </a:xfrm>
            <a:custGeom>
              <a:avLst/>
              <a:gdLst/>
              <a:ahLst/>
              <a:cxnLst/>
              <a:rect l="l" t="t" r="r" b="b"/>
              <a:pathLst>
                <a:path w="21797" h="17431" extrusionOk="0">
                  <a:moveTo>
                    <a:pt x="209" y="1"/>
                  </a:moveTo>
                  <a:cubicBezTo>
                    <a:pt x="96" y="1"/>
                    <a:pt x="1" y="88"/>
                    <a:pt x="1" y="209"/>
                  </a:cubicBezTo>
                  <a:lnTo>
                    <a:pt x="1" y="17222"/>
                  </a:lnTo>
                  <a:cubicBezTo>
                    <a:pt x="1" y="17335"/>
                    <a:pt x="88" y="17431"/>
                    <a:pt x="209" y="17431"/>
                  </a:cubicBezTo>
                  <a:lnTo>
                    <a:pt x="21588" y="17431"/>
                  </a:lnTo>
                  <a:cubicBezTo>
                    <a:pt x="21710" y="17431"/>
                    <a:pt x="21797" y="17335"/>
                    <a:pt x="21797" y="17222"/>
                  </a:cubicBezTo>
                  <a:lnTo>
                    <a:pt x="21797" y="209"/>
                  </a:lnTo>
                  <a:cubicBezTo>
                    <a:pt x="21797" y="105"/>
                    <a:pt x="21710" y="1"/>
                    <a:pt x="2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4981334" y="2284901"/>
              <a:ext cx="41907" cy="41941"/>
            </a:xfrm>
            <a:custGeom>
              <a:avLst/>
              <a:gdLst/>
              <a:ahLst/>
              <a:cxnLst/>
              <a:rect l="l" t="t" r="r" b="b"/>
              <a:pathLst>
                <a:path w="1233" h="1234" extrusionOk="0">
                  <a:moveTo>
                    <a:pt x="617" y="1"/>
                  </a:moveTo>
                  <a:cubicBezTo>
                    <a:pt x="278" y="1"/>
                    <a:pt x="0" y="270"/>
                    <a:pt x="0" y="617"/>
                  </a:cubicBezTo>
                  <a:cubicBezTo>
                    <a:pt x="0" y="956"/>
                    <a:pt x="269" y="1234"/>
                    <a:pt x="617" y="1234"/>
                  </a:cubicBezTo>
                  <a:cubicBezTo>
                    <a:pt x="955" y="1234"/>
                    <a:pt x="1233" y="964"/>
                    <a:pt x="1233" y="617"/>
                  </a:cubicBezTo>
                  <a:cubicBezTo>
                    <a:pt x="1233" y="279"/>
                    <a:pt x="95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5052709" y="2284901"/>
              <a:ext cx="42246" cy="41941"/>
            </a:xfrm>
            <a:custGeom>
              <a:avLst/>
              <a:gdLst/>
              <a:ahLst/>
              <a:cxnLst/>
              <a:rect l="l" t="t" r="r" b="b"/>
              <a:pathLst>
                <a:path w="1243" h="1234" extrusionOk="0">
                  <a:moveTo>
                    <a:pt x="617" y="1"/>
                  </a:moveTo>
                  <a:cubicBezTo>
                    <a:pt x="279" y="1"/>
                    <a:pt x="1" y="279"/>
                    <a:pt x="1" y="617"/>
                  </a:cubicBezTo>
                  <a:cubicBezTo>
                    <a:pt x="1" y="956"/>
                    <a:pt x="279" y="1234"/>
                    <a:pt x="617" y="1234"/>
                  </a:cubicBezTo>
                  <a:cubicBezTo>
                    <a:pt x="964" y="1234"/>
                    <a:pt x="1242" y="956"/>
                    <a:pt x="1242" y="617"/>
                  </a:cubicBezTo>
                  <a:cubicBezTo>
                    <a:pt x="1242" y="279"/>
                    <a:pt x="964"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5124425" y="2284901"/>
              <a:ext cx="41907" cy="41941"/>
            </a:xfrm>
            <a:custGeom>
              <a:avLst/>
              <a:gdLst/>
              <a:ahLst/>
              <a:cxnLst/>
              <a:rect l="l" t="t" r="r" b="b"/>
              <a:pathLst>
                <a:path w="1233" h="1234" extrusionOk="0">
                  <a:moveTo>
                    <a:pt x="617" y="1"/>
                  </a:moveTo>
                  <a:cubicBezTo>
                    <a:pt x="278" y="1"/>
                    <a:pt x="0" y="279"/>
                    <a:pt x="0" y="617"/>
                  </a:cubicBezTo>
                  <a:cubicBezTo>
                    <a:pt x="0" y="956"/>
                    <a:pt x="278" y="1234"/>
                    <a:pt x="617" y="1234"/>
                  </a:cubicBezTo>
                  <a:cubicBezTo>
                    <a:pt x="955" y="1234"/>
                    <a:pt x="1233" y="956"/>
                    <a:pt x="1233" y="617"/>
                  </a:cubicBezTo>
                  <a:cubicBezTo>
                    <a:pt x="1233" y="279"/>
                    <a:pt x="95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0"/>
          <p:cNvGrpSpPr/>
          <p:nvPr/>
        </p:nvGrpSpPr>
        <p:grpSpPr>
          <a:xfrm>
            <a:off x="6539750" y="2214259"/>
            <a:ext cx="914298" cy="753197"/>
            <a:chOff x="4810340" y="1026041"/>
            <a:chExt cx="914298" cy="753197"/>
          </a:xfrm>
        </p:grpSpPr>
        <p:sp>
          <p:nvSpPr>
            <p:cNvPr id="131" name="Google Shape;131;p20"/>
            <p:cNvSpPr/>
            <p:nvPr/>
          </p:nvSpPr>
          <p:spPr>
            <a:xfrm>
              <a:off x="4810340" y="1026041"/>
              <a:ext cx="914298" cy="753197"/>
            </a:xfrm>
            <a:custGeom>
              <a:avLst/>
              <a:gdLst/>
              <a:ahLst/>
              <a:cxnLst/>
              <a:rect l="l" t="t" r="r" b="b"/>
              <a:pathLst>
                <a:path w="26901" h="22161" extrusionOk="0">
                  <a:moveTo>
                    <a:pt x="287" y="0"/>
                  </a:moveTo>
                  <a:cubicBezTo>
                    <a:pt x="131" y="0"/>
                    <a:pt x="0" y="122"/>
                    <a:pt x="0" y="287"/>
                  </a:cubicBezTo>
                  <a:lnTo>
                    <a:pt x="0" y="21883"/>
                  </a:lnTo>
                  <a:cubicBezTo>
                    <a:pt x="0" y="22031"/>
                    <a:pt x="122" y="22161"/>
                    <a:pt x="287" y="22161"/>
                  </a:cubicBezTo>
                  <a:lnTo>
                    <a:pt x="26614" y="22161"/>
                  </a:lnTo>
                  <a:cubicBezTo>
                    <a:pt x="26770" y="22161"/>
                    <a:pt x="26901" y="22031"/>
                    <a:pt x="26901" y="21883"/>
                  </a:cubicBezTo>
                  <a:lnTo>
                    <a:pt x="26901" y="287"/>
                  </a:lnTo>
                  <a:cubicBezTo>
                    <a:pt x="26901" y="139"/>
                    <a:pt x="26779" y="0"/>
                    <a:pt x="26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4846028" y="1134906"/>
              <a:ext cx="843196" cy="592436"/>
            </a:xfrm>
            <a:custGeom>
              <a:avLst/>
              <a:gdLst/>
              <a:ahLst/>
              <a:cxnLst/>
              <a:rect l="l" t="t" r="r" b="b"/>
              <a:pathLst>
                <a:path w="24809" h="17431" extrusionOk="0">
                  <a:moveTo>
                    <a:pt x="209" y="0"/>
                  </a:moveTo>
                  <a:cubicBezTo>
                    <a:pt x="105" y="0"/>
                    <a:pt x="1" y="87"/>
                    <a:pt x="1" y="209"/>
                  </a:cubicBezTo>
                  <a:lnTo>
                    <a:pt x="1" y="17222"/>
                  </a:lnTo>
                  <a:cubicBezTo>
                    <a:pt x="1" y="17335"/>
                    <a:pt x="88" y="17430"/>
                    <a:pt x="209" y="17430"/>
                  </a:cubicBezTo>
                  <a:lnTo>
                    <a:pt x="24592" y="17430"/>
                  </a:lnTo>
                  <a:cubicBezTo>
                    <a:pt x="24713" y="17430"/>
                    <a:pt x="24800" y="17335"/>
                    <a:pt x="24809" y="17222"/>
                  </a:cubicBezTo>
                  <a:lnTo>
                    <a:pt x="24809" y="209"/>
                  </a:lnTo>
                  <a:cubicBezTo>
                    <a:pt x="24809" y="104"/>
                    <a:pt x="24722" y="0"/>
                    <a:pt x="24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4859011" y="1059350"/>
              <a:ext cx="42212" cy="42246"/>
            </a:xfrm>
            <a:custGeom>
              <a:avLst/>
              <a:gdLst/>
              <a:ahLst/>
              <a:cxnLst/>
              <a:rect l="l" t="t" r="r" b="b"/>
              <a:pathLst>
                <a:path w="1242" h="1243" extrusionOk="0">
                  <a:moveTo>
                    <a:pt x="632" y="1"/>
                  </a:moveTo>
                  <a:cubicBezTo>
                    <a:pt x="627" y="1"/>
                    <a:pt x="622" y="1"/>
                    <a:pt x="617" y="1"/>
                  </a:cubicBezTo>
                  <a:cubicBezTo>
                    <a:pt x="287" y="1"/>
                    <a:pt x="1" y="270"/>
                    <a:pt x="1" y="617"/>
                  </a:cubicBezTo>
                  <a:cubicBezTo>
                    <a:pt x="1" y="956"/>
                    <a:pt x="270" y="1242"/>
                    <a:pt x="617" y="1242"/>
                  </a:cubicBezTo>
                  <a:cubicBezTo>
                    <a:pt x="955" y="1242"/>
                    <a:pt x="1242" y="965"/>
                    <a:pt x="1242" y="617"/>
                  </a:cubicBezTo>
                  <a:cubicBezTo>
                    <a:pt x="1242" y="276"/>
                    <a:pt x="964" y="1"/>
                    <a:pt x="6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4930693" y="1059384"/>
              <a:ext cx="41941" cy="42212"/>
            </a:xfrm>
            <a:custGeom>
              <a:avLst/>
              <a:gdLst/>
              <a:ahLst/>
              <a:cxnLst/>
              <a:rect l="l" t="t" r="r" b="b"/>
              <a:pathLst>
                <a:path w="1234" h="1242" extrusionOk="0">
                  <a:moveTo>
                    <a:pt x="617" y="0"/>
                  </a:moveTo>
                  <a:cubicBezTo>
                    <a:pt x="270" y="0"/>
                    <a:pt x="1" y="278"/>
                    <a:pt x="1" y="616"/>
                  </a:cubicBezTo>
                  <a:cubicBezTo>
                    <a:pt x="1" y="964"/>
                    <a:pt x="270" y="1241"/>
                    <a:pt x="617" y="1241"/>
                  </a:cubicBezTo>
                  <a:cubicBezTo>
                    <a:pt x="956" y="1241"/>
                    <a:pt x="1234" y="964"/>
                    <a:pt x="1234" y="616"/>
                  </a:cubicBezTo>
                  <a:cubicBezTo>
                    <a:pt x="1234" y="278"/>
                    <a:pt x="956" y="0"/>
                    <a:pt x="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5002408" y="1059384"/>
              <a:ext cx="42212" cy="42212"/>
            </a:xfrm>
            <a:custGeom>
              <a:avLst/>
              <a:gdLst/>
              <a:ahLst/>
              <a:cxnLst/>
              <a:rect l="l" t="t" r="r" b="b"/>
              <a:pathLst>
                <a:path w="1242" h="1242" extrusionOk="0">
                  <a:moveTo>
                    <a:pt x="625" y="0"/>
                  </a:moveTo>
                  <a:cubicBezTo>
                    <a:pt x="278" y="0"/>
                    <a:pt x="0" y="278"/>
                    <a:pt x="0" y="616"/>
                  </a:cubicBezTo>
                  <a:cubicBezTo>
                    <a:pt x="0" y="964"/>
                    <a:pt x="278" y="1241"/>
                    <a:pt x="625" y="1241"/>
                  </a:cubicBezTo>
                  <a:cubicBezTo>
                    <a:pt x="964" y="1241"/>
                    <a:pt x="1242" y="964"/>
                    <a:pt x="1242" y="616"/>
                  </a:cubicBezTo>
                  <a:cubicBezTo>
                    <a:pt x="1242" y="278"/>
                    <a:pt x="964"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20"/>
          <p:cNvGrpSpPr/>
          <p:nvPr/>
        </p:nvGrpSpPr>
        <p:grpSpPr>
          <a:xfrm>
            <a:off x="8343781" y="4241663"/>
            <a:ext cx="508385" cy="644675"/>
            <a:chOff x="4859771" y="3053445"/>
            <a:chExt cx="508385" cy="644675"/>
          </a:xfrm>
        </p:grpSpPr>
        <p:sp>
          <p:nvSpPr>
            <p:cNvPr id="137" name="Google Shape;137;p20"/>
            <p:cNvSpPr/>
            <p:nvPr/>
          </p:nvSpPr>
          <p:spPr>
            <a:xfrm>
              <a:off x="4859771" y="3053445"/>
              <a:ext cx="508385" cy="644675"/>
            </a:xfrm>
            <a:custGeom>
              <a:avLst/>
              <a:gdLst/>
              <a:ahLst/>
              <a:cxnLst/>
              <a:rect l="l" t="t" r="r" b="b"/>
              <a:pathLst>
                <a:path w="14958" h="18968" extrusionOk="0">
                  <a:moveTo>
                    <a:pt x="1216" y="1"/>
                  </a:moveTo>
                  <a:cubicBezTo>
                    <a:pt x="548" y="1"/>
                    <a:pt x="1" y="609"/>
                    <a:pt x="1" y="1346"/>
                  </a:cubicBezTo>
                  <a:lnTo>
                    <a:pt x="1" y="17622"/>
                  </a:lnTo>
                  <a:cubicBezTo>
                    <a:pt x="1" y="18368"/>
                    <a:pt x="548" y="18967"/>
                    <a:pt x="1216" y="18967"/>
                  </a:cubicBezTo>
                  <a:lnTo>
                    <a:pt x="13742" y="18967"/>
                  </a:lnTo>
                  <a:cubicBezTo>
                    <a:pt x="14410" y="18967"/>
                    <a:pt x="14957" y="18368"/>
                    <a:pt x="14957" y="17622"/>
                  </a:cubicBezTo>
                  <a:lnTo>
                    <a:pt x="14957" y="3820"/>
                  </a:lnTo>
                  <a:lnTo>
                    <a:pt x="11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5265729" y="3053751"/>
              <a:ext cx="101827" cy="130444"/>
            </a:xfrm>
            <a:custGeom>
              <a:avLst/>
              <a:gdLst/>
              <a:ahLst/>
              <a:cxnLst/>
              <a:rect l="l" t="t" r="r" b="b"/>
              <a:pathLst>
                <a:path w="2996" h="3838" extrusionOk="0">
                  <a:moveTo>
                    <a:pt x="1" y="1"/>
                  </a:moveTo>
                  <a:lnTo>
                    <a:pt x="1" y="2856"/>
                  </a:lnTo>
                  <a:cubicBezTo>
                    <a:pt x="1" y="3395"/>
                    <a:pt x="409" y="3837"/>
                    <a:pt x="895" y="3837"/>
                  </a:cubicBezTo>
                  <a:lnTo>
                    <a:pt x="2996" y="382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4961567" y="3237560"/>
              <a:ext cx="304188" cy="26578"/>
            </a:xfrm>
            <a:custGeom>
              <a:avLst/>
              <a:gdLst/>
              <a:ahLst/>
              <a:cxnLst/>
              <a:rect l="l" t="t" r="r" b="b"/>
              <a:pathLst>
                <a:path w="8950" h="782" extrusionOk="0">
                  <a:moveTo>
                    <a:pt x="1" y="0"/>
                  </a:moveTo>
                  <a:lnTo>
                    <a:pt x="1" y="782"/>
                  </a:lnTo>
                  <a:lnTo>
                    <a:pt x="8950" y="782"/>
                  </a:lnTo>
                  <a:lnTo>
                    <a:pt x="8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4961567" y="3300099"/>
              <a:ext cx="304188" cy="26578"/>
            </a:xfrm>
            <a:custGeom>
              <a:avLst/>
              <a:gdLst/>
              <a:ahLst/>
              <a:cxnLst/>
              <a:rect l="l" t="t" r="r" b="b"/>
              <a:pathLst>
                <a:path w="8950" h="782" extrusionOk="0">
                  <a:moveTo>
                    <a:pt x="1" y="1"/>
                  </a:moveTo>
                  <a:lnTo>
                    <a:pt x="1" y="782"/>
                  </a:lnTo>
                  <a:lnTo>
                    <a:pt x="8950" y="782"/>
                  </a:lnTo>
                  <a:lnTo>
                    <a:pt x="8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4961567" y="3362943"/>
              <a:ext cx="304188" cy="26578"/>
            </a:xfrm>
            <a:custGeom>
              <a:avLst/>
              <a:gdLst/>
              <a:ahLst/>
              <a:cxnLst/>
              <a:rect l="l" t="t" r="r" b="b"/>
              <a:pathLst>
                <a:path w="8950" h="782" extrusionOk="0">
                  <a:moveTo>
                    <a:pt x="1" y="1"/>
                  </a:moveTo>
                  <a:lnTo>
                    <a:pt x="1" y="782"/>
                  </a:lnTo>
                  <a:lnTo>
                    <a:pt x="8950" y="782"/>
                  </a:lnTo>
                  <a:lnTo>
                    <a:pt x="8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4961567" y="3425482"/>
              <a:ext cx="304188" cy="26578"/>
            </a:xfrm>
            <a:custGeom>
              <a:avLst/>
              <a:gdLst/>
              <a:ahLst/>
              <a:cxnLst/>
              <a:rect l="l" t="t" r="r" b="b"/>
              <a:pathLst>
                <a:path w="8950" h="782" extrusionOk="0">
                  <a:moveTo>
                    <a:pt x="1" y="1"/>
                  </a:moveTo>
                  <a:lnTo>
                    <a:pt x="1" y="782"/>
                  </a:lnTo>
                  <a:lnTo>
                    <a:pt x="8950" y="782"/>
                  </a:lnTo>
                  <a:lnTo>
                    <a:pt x="8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4961567" y="3487748"/>
              <a:ext cx="304188" cy="26578"/>
            </a:xfrm>
            <a:custGeom>
              <a:avLst/>
              <a:gdLst/>
              <a:ahLst/>
              <a:cxnLst/>
              <a:rect l="l" t="t" r="r" b="b"/>
              <a:pathLst>
                <a:path w="8950" h="782" extrusionOk="0">
                  <a:moveTo>
                    <a:pt x="1" y="0"/>
                  </a:moveTo>
                  <a:lnTo>
                    <a:pt x="1" y="782"/>
                  </a:lnTo>
                  <a:lnTo>
                    <a:pt x="8950" y="782"/>
                  </a:lnTo>
                  <a:lnTo>
                    <a:pt x="8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3;p21">
            <a:extLst>
              <a:ext uri="{FF2B5EF4-FFF2-40B4-BE49-F238E27FC236}">
                <a16:creationId xmlns:a16="http://schemas.microsoft.com/office/drawing/2014/main" id="{4571F7EC-0AE5-22D9-9142-416721C132F5}"/>
              </a:ext>
            </a:extLst>
          </p:cNvPr>
          <p:cNvSpPr txBox="1">
            <a:spLocks/>
          </p:cNvSpPr>
          <p:nvPr/>
        </p:nvSpPr>
        <p:spPr>
          <a:xfrm>
            <a:off x="327085" y="3335682"/>
            <a:ext cx="2892424" cy="42652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Zen Dots" panose="020B0604020202020204" charset="0"/>
                <a:cs typeface="Zen Dots" panose="020B0604020202020204" charset="0"/>
              </a:rPr>
              <a:t>Software Graduation Project</a:t>
            </a:r>
          </a:p>
        </p:txBody>
      </p:sp>
      <p:pic>
        <p:nvPicPr>
          <p:cNvPr id="5" name="Picture 4">
            <a:extLst>
              <a:ext uri="{FF2B5EF4-FFF2-40B4-BE49-F238E27FC236}">
                <a16:creationId xmlns:a16="http://schemas.microsoft.com/office/drawing/2014/main" id="{3D80AC24-A19E-1CE3-BC3F-5024149C64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320140" y="1231599"/>
            <a:ext cx="1480422" cy="9826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dirty="0">
                <a:solidFill>
                  <a:schemeClr val="dk1"/>
                </a:solidFill>
                <a:latin typeface="Archivo"/>
                <a:ea typeface="Archivo"/>
                <a:cs typeface="Archivo"/>
                <a:sym typeface="Archivo"/>
              </a:rPr>
              <a:t>Planning Phase</a:t>
            </a:r>
            <a:endParaRPr sz="3200" dirty="0"/>
          </a:p>
        </p:txBody>
      </p:sp>
      <p:pic>
        <p:nvPicPr>
          <p:cNvPr id="2" name="Picture 1">
            <a:extLst>
              <a:ext uri="{FF2B5EF4-FFF2-40B4-BE49-F238E27FC236}">
                <a16:creationId xmlns:a16="http://schemas.microsoft.com/office/drawing/2014/main" id="{463A15B9-8E6D-7510-DC65-A09BAD1B3321}"/>
              </a:ext>
            </a:extLst>
          </p:cNvPr>
          <p:cNvPicPr>
            <a:picLocks noChangeAspect="1"/>
          </p:cNvPicPr>
          <p:nvPr/>
        </p:nvPicPr>
        <p:blipFill>
          <a:blip r:embed="rId3"/>
          <a:srcRect/>
          <a:stretch/>
        </p:blipFill>
        <p:spPr bwMode="auto">
          <a:xfrm>
            <a:off x="4884420" y="1606061"/>
            <a:ext cx="3764280" cy="2435711"/>
          </a:xfrm>
          <a:prstGeom prst="rect">
            <a:avLst/>
          </a:prstGeom>
          <a:ln>
            <a:noFill/>
          </a:ln>
          <a:effectLst>
            <a:outerShdw blurRad="50800" dist="38100" dir="2700000" algn="tl" rotWithShape="0">
              <a:prstClr val="black">
                <a:alpha val="40000"/>
              </a:prstClr>
            </a:outerShdw>
          </a:effectLst>
        </p:spPr>
      </p:pic>
      <p:sp>
        <p:nvSpPr>
          <p:cNvPr id="4" name="Google Shape;163;p21">
            <a:extLst>
              <a:ext uri="{FF2B5EF4-FFF2-40B4-BE49-F238E27FC236}">
                <a16:creationId xmlns:a16="http://schemas.microsoft.com/office/drawing/2014/main" id="{121A28C2-FEA5-2242-E56B-E04F5391BCB6}"/>
              </a:ext>
            </a:extLst>
          </p:cNvPr>
          <p:cNvSpPr txBox="1">
            <a:spLocks/>
          </p:cNvSpPr>
          <p:nvPr/>
        </p:nvSpPr>
        <p:spPr>
          <a:xfrm>
            <a:off x="952500" y="1606061"/>
            <a:ext cx="3764280" cy="19313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2" indent="-342900">
              <a:buFont typeface="Wingdings" panose="05000000000000000000" pitchFamily="2" charset="2"/>
              <a:buChar char="q"/>
            </a:pPr>
            <a:r>
              <a:rPr lang="en-US" dirty="0">
                <a:latin typeface="Zen Dots" panose="020B0604020202020204" charset="0"/>
                <a:cs typeface="Zen Dots" panose="020B0604020202020204" charset="0"/>
              </a:rPr>
              <a:t>We met with our supervisor Dr. Samer Arandi.</a:t>
            </a:r>
          </a:p>
          <a:p>
            <a:pPr marL="342900" indent="-342900">
              <a:buFont typeface="Wingdings" panose="05000000000000000000" pitchFamily="2" charset="2"/>
              <a:buChar char="q"/>
            </a:pPr>
            <a:endParaRPr lang="en-US" dirty="0">
              <a:latin typeface="Zen Dots" panose="020B0604020202020204" charset="0"/>
              <a:cs typeface="Zen Dots" panose="020B0604020202020204" charset="0"/>
            </a:endParaRPr>
          </a:p>
          <a:p>
            <a:pPr marL="342900" indent="-342900">
              <a:buFont typeface="Wingdings" panose="05000000000000000000" pitchFamily="2" charset="2"/>
              <a:buChar char="q"/>
            </a:pPr>
            <a:r>
              <a:rPr lang="en-US" dirty="0">
                <a:latin typeface="Zen Dots" panose="020B0604020202020204" charset="0"/>
                <a:cs typeface="Zen Dots" panose="020B0604020202020204" charset="0"/>
              </a:rPr>
              <a:t>We explored various problem-solving websites.</a:t>
            </a:r>
          </a:p>
          <a:p>
            <a:pPr marL="342900" indent="-342900">
              <a:buFont typeface="Wingdings" panose="05000000000000000000" pitchFamily="2" charset="2"/>
              <a:buChar char="q"/>
            </a:pPr>
            <a:endParaRPr lang="en-US" dirty="0">
              <a:latin typeface="Zen Dots" panose="020B0604020202020204" charset="0"/>
              <a:cs typeface="Zen Dots" panose="020B0604020202020204" charset="0"/>
            </a:endParaRPr>
          </a:p>
          <a:p>
            <a:pPr marL="342900" indent="-342900">
              <a:buFont typeface="Wingdings" panose="05000000000000000000" pitchFamily="2" charset="2"/>
              <a:buChar char="q"/>
            </a:pPr>
            <a:r>
              <a:rPr lang="en-US" dirty="0">
                <a:latin typeface="Zen Dots" panose="020B0604020202020204" charset="0"/>
                <a:cs typeface="Zen Dots" panose="020B0604020202020204" charset="0"/>
              </a:rPr>
              <a:t>We are discussing new functionalities to add to the project.</a:t>
            </a:r>
          </a:p>
        </p:txBody>
      </p:sp>
    </p:spTree>
    <p:extLst>
      <p:ext uri="{BB962C8B-B14F-4D97-AF65-F5344CB8AC3E}">
        <p14:creationId xmlns:p14="http://schemas.microsoft.com/office/powerpoint/2010/main" val="2062121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Analysis Phase</a:t>
            </a:r>
            <a:endParaRPr sz="3200" dirty="0"/>
          </a:p>
        </p:txBody>
      </p:sp>
      <p:pic>
        <p:nvPicPr>
          <p:cNvPr id="2" name="Picture 1">
            <a:extLst>
              <a:ext uri="{FF2B5EF4-FFF2-40B4-BE49-F238E27FC236}">
                <a16:creationId xmlns:a16="http://schemas.microsoft.com/office/drawing/2014/main" id="{463A15B9-8E6D-7510-DC65-A09BAD1B3321}"/>
              </a:ext>
            </a:extLst>
          </p:cNvPr>
          <p:cNvPicPr>
            <a:picLocks noChangeAspect="1"/>
          </p:cNvPicPr>
          <p:nvPr/>
        </p:nvPicPr>
        <p:blipFill>
          <a:blip r:embed="rId3"/>
          <a:srcRect/>
          <a:stretch/>
        </p:blipFill>
        <p:spPr bwMode="auto">
          <a:xfrm>
            <a:off x="4838700" y="1619956"/>
            <a:ext cx="3764280" cy="1882140"/>
          </a:xfrm>
          <a:prstGeom prst="rect">
            <a:avLst/>
          </a:prstGeom>
          <a:ln>
            <a:noFill/>
          </a:ln>
          <a:effectLst>
            <a:outerShdw blurRad="50800" dist="38100" dir="2700000" algn="tl" rotWithShape="0">
              <a:prstClr val="black">
                <a:alpha val="40000"/>
              </a:prstClr>
            </a:outerShdw>
          </a:effectLst>
        </p:spPr>
      </p:pic>
      <p:sp>
        <p:nvSpPr>
          <p:cNvPr id="4" name="Google Shape;163;p21">
            <a:extLst>
              <a:ext uri="{FF2B5EF4-FFF2-40B4-BE49-F238E27FC236}">
                <a16:creationId xmlns:a16="http://schemas.microsoft.com/office/drawing/2014/main" id="{121A28C2-FEA5-2242-E56B-E04F5391BCB6}"/>
              </a:ext>
            </a:extLst>
          </p:cNvPr>
          <p:cNvSpPr txBox="1">
            <a:spLocks/>
          </p:cNvSpPr>
          <p:nvPr/>
        </p:nvSpPr>
        <p:spPr>
          <a:xfrm>
            <a:off x="720000" y="1617491"/>
            <a:ext cx="3996780" cy="18821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2" indent="-342900">
              <a:buFont typeface="Wingdings" panose="05000000000000000000" pitchFamily="2" charset="2"/>
              <a:buChar char="q"/>
            </a:pPr>
            <a:r>
              <a:rPr lang="en-US" dirty="0">
                <a:latin typeface="Zen Dots" panose="020B0604020202020204" charset="0"/>
                <a:cs typeface="Zen Dots" panose="020B0604020202020204" charset="0"/>
              </a:rPr>
              <a:t>Gathering and documenting requirements.</a:t>
            </a:r>
          </a:p>
          <a:p>
            <a:pPr marL="342900" lvl="2" indent="-342900">
              <a:buFont typeface="Wingdings" panose="05000000000000000000" pitchFamily="2" charset="2"/>
              <a:buChar char="q"/>
            </a:pPr>
            <a:endParaRPr lang="en-US" dirty="0">
              <a:latin typeface="Zen Dots" panose="020B0604020202020204" charset="0"/>
              <a:cs typeface="Zen Dots" panose="020B0604020202020204" charset="0"/>
            </a:endParaRPr>
          </a:p>
          <a:p>
            <a:pPr marL="342900" lvl="2" indent="-342900">
              <a:buFont typeface="Wingdings" panose="05000000000000000000" pitchFamily="2" charset="2"/>
              <a:buChar char="q"/>
            </a:pPr>
            <a:r>
              <a:rPr lang="en-US" dirty="0">
                <a:latin typeface="Zen Dots" panose="020B0604020202020204" charset="0"/>
                <a:cs typeface="Zen Dots" panose="020B0604020202020204" charset="0"/>
              </a:rPr>
              <a:t>Writing user stories to clearly outline specific functionalities.</a:t>
            </a:r>
          </a:p>
          <a:p>
            <a:pPr marL="342900" lvl="2" indent="-342900">
              <a:buFont typeface="Wingdings" panose="05000000000000000000" pitchFamily="2" charset="2"/>
              <a:buChar char="q"/>
            </a:pPr>
            <a:endParaRPr lang="en-US" dirty="0">
              <a:latin typeface="Zen Dots" panose="020B0604020202020204" charset="0"/>
              <a:cs typeface="Zen Dots" panose="020B0604020202020204" charset="0"/>
            </a:endParaRPr>
          </a:p>
          <a:p>
            <a:pPr marL="342900" lvl="2" indent="-342900">
              <a:buFont typeface="Wingdings" panose="05000000000000000000" pitchFamily="2" charset="2"/>
              <a:buChar char="q"/>
            </a:pPr>
            <a:r>
              <a:rPr lang="en-US" dirty="0">
                <a:latin typeface="Zen Dots" panose="020B0604020202020204" charset="0"/>
                <a:cs typeface="Zen Dots" panose="020B0604020202020204" charset="0"/>
              </a:rPr>
              <a:t>Envisioning the system's architecture using Unified Modeling Language (UML) diagrams.</a:t>
            </a:r>
          </a:p>
        </p:txBody>
      </p:sp>
    </p:spTree>
    <p:extLst>
      <p:ext uri="{BB962C8B-B14F-4D97-AF65-F5344CB8AC3E}">
        <p14:creationId xmlns:p14="http://schemas.microsoft.com/office/powerpoint/2010/main" val="2050783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b="1" dirty="0">
                <a:solidFill>
                  <a:schemeClr val="dk1"/>
                </a:solidFill>
                <a:latin typeface="Archivo"/>
                <a:ea typeface="Archivo"/>
                <a:cs typeface="Archivo"/>
                <a:sym typeface="Archivo"/>
              </a:rPr>
              <a:t>Design Phase</a:t>
            </a:r>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9718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Architectural Style:</a:t>
            </a:r>
          </a:p>
          <a:p>
            <a:pPr marL="0" lvl="0" indent="0" algn="l" rtl="0">
              <a:lnSpc>
                <a:spcPct val="115000"/>
              </a:lnSpc>
              <a:spcBef>
                <a:spcPts val="0"/>
              </a:spcBef>
              <a:spcAft>
                <a:spcPts val="0"/>
              </a:spcAft>
              <a:buNone/>
            </a:pPr>
            <a:endParaRPr lang="en-US" sz="2000" b="1" dirty="0">
              <a:solidFill>
                <a:schemeClr val="dk1"/>
              </a:solidFill>
              <a:latin typeface="Zen Dots" panose="020B0604020202020204" charset="0"/>
              <a:ea typeface="Archivo"/>
              <a:cs typeface="Zen Dots" panose="020B0604020202020204" charset="0"/>
              <a:sym typeface="Archivo"/>
            </a:endParaRPr>
          </a:p>
        </p:txBody>
      </p:sp>
      <p:pic>
        <p:nvPicPr>
          <p:cNvPr id="1026" name="Picture 2" descr="Best Practices for REST API Development | by Asep Saputra | Code Storm |  Medium">
            <a:extLst>
              <a:ext uri="{FF2B5EF4-FFF2-40B4-BE49-F238E27FC236}">
                <a16:creationId xmlns:a16="http://schemas.microsoft.com/office/drawing/2014/main" id="{393BE9ED-213E-E6A0-D94E-9E75965D0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05" y="1486195"/>
            <a:ext cx="7429590" cy="328527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91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b="1" dirty="0">
                <a:solidFill>
                  <a:schemeClr val="dk1"/>
                </a:solidFill>
                <a:latin typeface="Archivo"/>
                <a:ea typeface="Archivo"/>
                <a:cs typeface="Archivo"/>
                <a:sym typeface="Archivo"/>
              </a:rPr>
              <a:t>Design Phase </a:t>
            </a:r>
            <a:r>
              <a:rPr lang="en-US" sz="3200" dirty="0"/>
              <a:t>(cont.)</a:t>
            </a:r>
            <a:endParaRPr lang="en-US" sz="3200" b="1" dirty="0">
              <a:solidFill>
                <a:schemeClr val="dk1"/>
              </a:solidFill>
              <a:latin typeface="Archivo"/>
              <a:ea typeface="Archivo"/>
              <a:cs typeface="Archivo"/>
              <a:sym typeface="Archivo"/>
            </a:endParaRPr>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9718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Architectural Pattern:</a:t>
            </a:r>
          </a:p>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Microservice Architectural pattern</a:t>
            </a:r>
          </a:p>
        </p:txBody>
      </p:sp>
      <p:pic>
        <p:nvPicPr>
          <p:cNvPr id="2" name="Picture 1">
            <a:extLst>
              <a:ext uri="{FF2B5EF4-FFF2-40B4-BE49-F238E27FC236}">
                <a16:creationId xmlns:a16="http://schemas.microsoft.com/office/drawing/2014/main" id="{69EAB12F-BE60-37B3-1045-32B862B32495}"/>
              </a:ext>
            </a:extLst>
          </p:cNvPr>
          <p:cNvPicPr>
            <a:picLocks noChangeAspect="1"/>
          </p:cNvPicPr>
          <p:nvPr/>
        </p:nvPicPr>
        <p:blipFill>
          <a:blip r:embed="rId3"/>
          <a:srcRect/>
          <a:stretch/>
        </p:blipFill>
        <p:spPr bwMode="auto">
          <a:xfrm>
            <a:off x="2383040" y="1843664"/>
            <a:ext cx="4377919" cy="30226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2263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b="1" dirty="0">
                <a:solidFill>
                  <a:schemeClr val="dk1"/>
                </a:solidFill>
                <a:latin typeface="Archivo"/>
                <a:ea typeface="Archivo"/>
                <a:cs typeface="Archivo"/>
                <a:sym typeface="Archivo"/>
              </a:rPr>
              <a:t>Design Phase </a:t>
            </a:r>
            <a:r>
              <a:rPr lang="en-US" sz="3200" dirty="0"/>
              <a:t>(cont.)</a:t>
            </a:r>
            <a:endParaRPr lang="en-US" sz="3200" b="1" dirty="0">
              <a:solidFill>
                <a:schemeClr val="dk1"/>
              </a:solidFill>
              <a:latin typeface="Archivo"/>
              <a:ea typeface="Archivo"/>
              <a:cs typeface="Archivo"/>
              <a:sym typeface="Archivo"/>
            </a:endParaRPr>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42631" y="1261464"/>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Frontend libraries:</a:t>
            </a:r>
          </a:p>
        </p:txBody>
      </p:sp>
      <p:pic>
        <p:nvPicPr>
          <p:cNvPr id="4" name="Picture 3">
            <a:extLst>
              <a:ext uri="{FF2B5EF4-FFF2-40B4-BE49-F238E27FC236}">
                <a16:creationId xmlns:a16="http://schemas.microsoft.com/office/drawing/2014/main" id="{E8C49285-2BF0-D182-34D9-A291E48A3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570" y="1901664"/>
            <a:ext cx="1243965" cy="542290"/>
          </a:xfrm>
          <a:prstGeom prst="rect">
            <a:avLst/>
          </a:prstGeom>
        </p:spPr>
      </p:pic>
      <p:pic>
        <p:nvPicPr>
          <p:cNvPr id="5" name="Picture 4" descr="react-bootstrap · GitHub">
            <a:extLst>
              <a:ext uri="{FF2B5EF4-FFF2-40B4-BE49-F238E27FC236}">
                <a16:creationId xmlns:a16="http://schemas.microsoft.com/office/drawing/2014/main" id="{9F2BFF61-D8BB-7B8C-9953-C04072C4F84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4803" y="1818318"/>
            <a:ext cx="619125" cy="619125"/>
          </a:xfrm>
          <a:prstGeom prst="rect">
            <a:avLst/>
          </a:prstGeom>
          <a:noFill/>
          <a:ln>
            <a:noFill/>
          </a:ln>
        </p:spPr>
      </p:pic>
      <p:pic>
        <p:nvPicPr>
          <p:cNvPr id="6" name="Picture 5">
            <a:extLst>
              <a:ext uri="{FF2B5EF4-FFF2-40B4-BE49-F238E27FC236}">
                <a16:creationId xmlns:a16="http://schemas.microsoft.com/office/drawing/2014/main" id="{C46F7AD4-99BD-17EB-464C-511455AA92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5156196" y="1940238"/>
            <a:ext cx="619125" cy="497205"/>
          </a:xfrm>
          <a:prstGeom prst="rect">
            <a:avLst/>
          </a:prstGeom>
          <a:noFill/>
          <a:ln>
            <a:noFill/>
          </a:ln>
        </p:spPr>
      </p:pic>
      <p:pic>
        <p:nvPicPr>
          <p:cNvPr id="7" name="Picture 6">
            <a:extLst>
              <a:ext uri="{FF2B5EF4-FFF2-40B4-BE49-F238E27FC236}">
                <a16:creationId xmlns:a16="http://schemas.microsoft.com/office/drawing/2014/main" id="{3446D664-D07C-374C-CE71-E18BF2F1B6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589" y="1901664"/>
            <a:ext cx="1022350" cy="542290"/>
          </a:xfrm>
          <a:prstGeom prst="rect">
            <a:avLst/>
          </a:prstGeom>
        </p:spPr>
      </p:pic>
      <p:sp>
        <p:nvSpPr>
          <p:cNvPr id="8" name="Google Shape;229;p24">
            <a:extLst>
              <a:ext uri="{FF2B5EF4-FFF2-40B4-BE49-F238E27FC236}">
                <a16:creationId xmlns:a16="http://schemas.microsoft.com/office/drawing/2014/main" id="{CD2CAE7C-70F4-0346-9CED-1CB28351DF1C}"/>
              </a:ext>
            </a:extLst>
          </p:cNvPr>
          <p:cNvSpPr txBox="1"/>
          <p:nvPr/>
        </p:nvSpPr>
        <p:spPr>
          <a:xfrm>
            <a:off x="734288" y="2733574"/>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Backend technologies :</a:t>
            </a:r>
          </a:p>
        </p:txBody>
      </p:sp>
      <p:pic>
        <p:nvPicPr>
          <p:cNvPr id="9" name="Picture 8">
            <a:extLst>
              <a:ext uri="{FF2B5EF4-FFF2-40B4-BE49-F238E27FC236}">
                <a16:creationId xmlns:a16="http://schemas.microsoft.com/office/drawing/2014/main" id="{E990C955-AB0B-E903-8F7F-17E57E1ECD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839" y="3415904"/>
            <a:ext cx="1119505" cy="542290"/>
          </a:xfrm>
          <a:prstGeom prst="rect">
            <a:avLst/>
          </a:prstGeom>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80F3CCCD-4357-AFDB-8187-2BC14BEB20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614" y="3421936"/>
            <a:ext cx="1713865" cy="530225"/>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3CA73EE8-F978-9416-4DDC-B793D692F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5749" y="3452353"/>
            <a:ext cx="1713865" cy="474345"/>
          </a:xfrm>
          <a:prstGeom prst="rect">
            <a:avLst/>
          </a:prstGeom>
          <a:ln>
            <a:noFill/>
          </a:ln>
          <a:effectLst>
            <a:outerShdw blurRad="63500" sx="102000" sy="102000" algn="ctr" rotWithShape="0">
              <a:prstClr val="black">
                <a:alpha val="40000"/>
              </a:prstClr>
            </a:outerShdw>
          </a:effectLst>
        </p:spPr>
      </p:pic>
      <p:pic>
        <p:nvPicPr>
          <p:cNvPr id="2" name="Picture 1">
            <a:extLst>
              <a:ext uri="{FF2B5EF4-FFF2-40B4-BE49-F238E27FC236}">
                <a16:creationId xmlns:a16="http://schemas.microsoft.com/office/drawing/2014/main" id="{D1470162-AC53-E757-D33F-2B68636B89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86884" y="3396473"/>
            <a:ext cx="1024255" cy="530225"/>
          </a:xfrm>
          <a:prstGeom prst="rect">
            <a:avLst/>
          </a:prstGeom>
        </p:spPr>
      </p:pic>
    </p:spTree>
    <p:extLst>
      <p:ext uri="{BB962C8B-B14F-4D97-AF65-F5344CB8AC3E}">
        <p14:creationId xmlns:p14="http://schemas.microsoft.com/office/powerpoint/2010/main" val="394547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b="1" dirty="0">
                <a:solidFill>
                  <a:schemeClr val="dk1"/>
                </a:solidFill>
                <a:latin typeface="Archivo"/>
                <a:ea typeface="Archivo"/>
                <a:cs typeface="Archivo"/>
                <a:sym typeface="Archivo"/>
              </a:rPr>
              <a:t>Design Phase </a:t>
            </a:r>
            <a:r>
              <a:rPr lang="en-US" sz="3200" dirty="0"/>
              <a:t>(cont.)</a:t>
            </a:r>
            <a:endParaRPr lang="en-US" sz="3200" b="1" dirty="0">
              <a:solidFill>
                <a:schemeClr val="dk1"/>
              </a:solidFill>
              <a:latin typeface="Archivo"/>
              <a:ea typeface="Archivo"/>
              <a:cs typeface="Archivo"/>
              <a:sym typeface="Archivo"/>
            </a:endParaRPr>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42631" y="1261464"/>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DevOps tools:</a:t>
            </a:r>
          </a:p>
        </p:txBody>
      </p:sp>
      <p:pic>
        <p:nvPicPr>
          <p:cNvPr id="4" name="Picture 3">
            <a:extLst>
              <a:ext uri="{FF2B5EF4-FFF2-40B4-BE49-F238E27FC236}">
                <a16:creationId xmlns:a16="http://schemas.microsoft.com/office/drawing/2014/main" id="{E8C49285-2BF0-D182-34D9-A291E48A3F5B}"/>
              </a:ext>
            </a:extLst>
          </p:cNvPr>
          <p:cNvPicPr>
            <a:picLocks noChangeAspect="1"/>
          </p:cNvPicPr>
          <p:nvPr/>
        </p:nvPicPr>
        <p:blipFill>
          <a:blip r:embed="rId3"/>
          <a:srcRect/>
          <a:stretch/>
        </p:blipFill>
        <p:spPr>
          <a:xfrm>
            <a:off x="720000" y="1955860"/>
            <a:ext cx="1643026" cy="520677"/>
          </a:xfrm>
          <a:prstGeom prst="rect">
            <a:avLst/>
          </a:prstGeom>
        </p:spPr>
      </p:pic>
      <p:sp>
        <p:nvSpPr>
          <p:cNvPr id="8" name="Google Shape;229;p24">
            <a:extLst>
              <a:ext uri="{FF2B5EF4-FFF2-40B4-BE49-F238E27FC236}">
                <a16:creationId xmlns:a16="http://schemas.microsoft.com/office/drawing/2014/main" id="{CD2CAE7C-70F4-0346-9CED-1CB28351DF1C}"/>
              </a:ext>
            </a:extLst>
          </p:cNvPr>
          <p:cNvSpPr txBox="1"/>
          <p:nvPr/>
        </p:nvSpPr>
        <p:spPr>
          <a:xfrm>
            <a:off x="681900" y="2733574"/>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AWS Cloud Formation:</a:t>
            </a:r>
          </a:p>
        </p:txBody>
      </p:sp>
      <p:pic>
        <p:nvPicPr>
          <p:cNvPr id="2" name="Picture 1">
            <a:extLst>
              <a:ext uri="{FF2B5EF4-FFF2-40B4-BE49-F238E27FC236}">
                <a16:creationId xmlns:a16="http://schemas.microsoft.com/office/drawing/2014/main" id="{2FFF7FAA-9159-9A51-78D6-09064C510CDF}"/>
              </a:ext>
            </a:extLst>
          </p:cNvPr>
          <p:cNvPicPr>
            <a:picLocks noChangeAspect="1"/>
          </p:cNvPicPr>
          <p:nvPr/>
        </p:nvPicPr>
        <p:blipFill>
          <a:blip r:embed="rId4"/>
          <a:srcRect/>
          <a:stretch/>
        </p:blipFill>
        <p:spPr>
          <a:xfrm>
            <a:off x="2918872" y="1959681"/>
            <a:ext cx="1439174" cy="520677"/>
          </a:xfrm>
          <a:prstGeom prst="rect">
            <a:avLst/>
          </a:prstGeom>
        </p:spPr>
      </p:pic>
      <p:pic>
        <p:nvPicPr>
          <p:cNvPr id="12" name="Picture 11">
            <a:extLst>
              <a:ext uri="{FF2B5EF4-FFF2-40B4-BE49-F238E27FC236}">
                <a16:creationId xmlns:a16="http://schemas.microsoft.com/office/drawing/2014/main" id="{716965C8-900E-D478-3819-882B96E6D1B6}"/>
              </a:ext>
            </a:extLst>
          </p:cNvPr>
          <p:cNvPicPr>
            <a:picLocks noChangeAspect="1"/>
          </p:cNvPicPr>
          <p:nvPr/>
        </p:nvPicPr>
        <p:blipFill>
          <a:blip r:embed="rId5"/>
          <a:srcRect/>
          <a:stretch/>
        </p:blipFill>
        <p:spPr>
          <a:xfrm>
            <a:off x="4933913" y="1958365"/>
            <a:ext cx="1602983" cy="520677"/>
          </a:xfrm>
          <a:prstGeom prst="rect">
            <a:avLst/>
          </a:prstGeom>
        </p:spPr>
      </p:pic>
      <p:pic>
        <p:nvPicPr>
          <p:cNvPr id="13" name="Picture 12">
            <a:extLst>
              <a:ext uri="{FF2B5EF4-FFF2-40B4-BE49-F238E27FC236}">
                <a16:creationId xmlns:a16="http://schemas.microsoft.com/office/drawing/2014/main" id="{79E697C7-9D5D-CDFD-DADC-EA1B351B1128}"/>
              </a:ext>
            </a:extLst>
          </p:cNvPr>
          <p:cNvPicPr>
            <a:picLocks noChangeAspect="1"/>
          </p:cNvPicPr>
          <p:nvPr/>
        </p:nvPicPr>
        <p:blipFill>
          <a:blip r:embed="rId6"/>
          <a:srcRect/>
          <a:stretch/>
        </p:blipFill>
        <p:spPr>
          <a:xfrm>
            <a:off x="7136165" y="1955859"/>
            <a:ext cx="1392372" cy="520677"/>
          </a:xfrm>
          <a:prstGeom prst="rect">
            <a:avLst/>
          </a:prstGeom>
        </p:spPr>
      </p:pic>
      <p:pic>
        <p:nvPicPr>
          <p:cNvPr id="15" name="Picture 14" descr="AMIがRecycle Bin(ごみ箱)機能に対応しました | DevelopersIO">
            <a:extLst>
              <a:ext uri="{FF2B5EF4-FFF2-40B4-BE49-F238E27FC236}">
                <a16:creationId xmlns:a16="http://schemas.microsoft.com/office/drawing/2014/main" id="{0C787EA1-F8AE-4BE4-2F74-4F0B22DF152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9277" b="20123"/>
          <a:stretch/>
        </p:blipFill>
        <p:spPr bwMode="auto">
          <a:xfrm>
            <a:off x="742631" y="3443990"/>
            <a:ext cx="1718310" cy="546100"/>
          </a:xfrm>
          <a:prstGeom prst="rect">
            <a:avLst/>
          </a:prstGeom>
          <a:noFill/>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A4B33CFA-B469-6FAD-3B33-19C3D785AED3}"/>
              </a:ext>
            </a:extLst>
          </p:cNvPr>
          <p:cNvPicPr>
            <a:picLocks noChangeAspect="1"/>
          </p:cNvPicPr>
          <p:nvPr/>
        </p:nvPicPr>
        <p:blipFill>
          <a:blip r:embed="rId8">
            <a:extLst>
              <a:ext uri="{28A0092B-C50C-407E-A947-70E740481C1C}">
                <a14:useLocalDpi xmlns:a14="http://schemas.microsoft.com/office/drawing/2010/main" val="0"/>
              </a:ext>
            </a:extLst>
          </a:blip>
          <a:srcRect l="5655" r="5655"/>
          <a:stretch>
            <a:fillRect/>
          </a:stretch>
        </p:blipFill>
        <p:spPr bwMode="auto">
          <a:xfrm>
            <a:off x="3771031" y="3433720"/>
            <a:ext cx="1733550" cy="551180"/>
          </a:xfrm>
          <a:prstGeom prst="rect">
            <a:avLst/>
          </a:prstGeom>
          <a:noFill/>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350544B7-D926-B3C0-0721-0B2E0DF8BB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4672" y="3443245"/>
            <a:ext cx="1713865" cy="541655"/>
          </a:xfrm>
          <a:prstGeom prst="rect">
            <a:avLst/>
          </a:prstGeom>
        </p:spPr>
      </p:pic>
    </p:spTree>
    <p:extLst>
      <p:ext uri="{BB962C8B-B14F-4D97-AF65-F5344CB8AC3E}">
        <p14:creationId xmlns:p14="http://schemas.microsoft.com/office/powerpoint/2010/main" val="1498265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b="1" dirty="0">
                <a:solidFill>
                  <a:schemeClr val="dk1"/>
                </a:solidFill>
                <a:latin typeface="Archivo"/>
                <a:ea typeface="Archivo"/>
                <a:cs typeface="Archivo"/>
                <a:sym typeface="Archivo"/>
              </a:rPr>
              <a:t>Design Phase </a:t>
            </a:r>
            <a:r>
              <a:rPr lang="en-US" sz="3200" dirty="0"/>
              <a:t>(cont.)</a:t>
            </a:r>
            <a:endParaRPr lang="en-US" sz="3200" b="1" dirty="0">
              <a:solidFill>
                <a:schemeClr val="dk1"/>
              </a:solidFill>
              <a:latin typeface="Archivo"/>
              <a:ea typeface="Archivo"/>
              <a:cs typeface="Archivo"/>
              <a:sym typeface="Archivo"/>
            </a:endParaRPr>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91088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Project Structure:</a:t>
            </a:r>
          </a:p>
        </p:txBody>
      </p:sp>
      <p:pic>
        <p:nvPicPr>
          <p:cNvPr id="5" name="Picture 4">
            <a:extLst>
              <a:ext uri="{FF2B5EF4-FFF2-40B4-BE49-F238E27FC236}">
                <a16:creationId xmlns:a16="http://schemas.microsoft.com/office/drawing/2014/main" id="{F613FDAB-CFAB-D45A-FD89-40F2DD6ADB90}"/>
              </a:ext>
            </a:extLst>
          </p:cNvPr>
          <p:cNvPicPr>
            <a:picLocks noChangeAspect="1"/>
          </p:cNvPicPr>
          <p:nvPr/>
        </p:nvPicPr>
        <p:blipFill>
          <a:blip r:embed="rId3"/>
          <a:stretch>
            <a:fillRect/>
          </a:stretch>
        </p:blipFill>
        <p:spPr>
          <a:xfrm>
            <a:off x="1658103" y="1368085"/>
            <a:ext cx="5827793" cy="3330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0803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Security</a:t>
            </a:r>
            <a:endParaRPr sz="3200" dirty="0"/>
          </a:p>
        </p:txBody>
      </p:sp>
      <p:pic>
        <p:nvPicPr>
          <p:cNvPr id="2" name="Picture 1">
            <a:extLst>
              <a:ext uri="{FF2B5EF4-FFF2-40B4-BE49-F238E27FC236}">
                <a16:creationId xmlns:a16="http://schemas.microsoft.com/office/drawing/2014/main" id="{463A15B9-8E6D-7510-DC65-A09BAD1B3321}"/>
              </a:ext>
            </a:extLst>
          </p:cNvPr>
          <p:cNvPicPr>
            <a:picLocks noChangeAspect="1"/>
          </p:cNvPicPr>
          <p:nvPr/>
        </p:nvPicPr>
        <p:blipFill>
          <a:blip r:embed="rId3"/>
          <a:srcRect/>
          <a:stretch/>
        </p:blipFill>
        <p:spPr bwMode="auto">
          <a:xfrm>
            <a:off x="5019657" y="1588417"/>
            <a:ext cx="3404343" cy="1966666"/>
          </a:xfrm>
          <a:prstGeom prst="rect">
            <a:avLst/>
          </a:prstGeom>
          <a:ln>
            <a:noFill/>
          </a:ln>
          <a:effectLst>
            <a:outerShdw blurRad="50800" dist="38100" dir="2700000" algn="tl" rotWithShape="0">
              <a:prstClr val="black">
                <a:alpha val="40000"/>
              </a:prstClr>
            </a:outerShdw>
          </a:effectLst>
        </p:spPr>
      </p:pic>
      <p:sp>
        <p:nvSpPr>
          <p:cNvPr id="4" name="Google Shape;163;p21">
            <a:extLst>
              <a:ext uri="{FF2B5EF4-FFF2-40B4-BE49-F238E27FC236}">
                <a16:creationId xmlns:a16="http://schemas.microsoft.com/office/drawing/2014/main" id="{121A28C2-FEA5-2242-E56B-E04F5391BCB6}"/>
              </a:ext>
            </a:extLst>
          </p:cNvPr>
          <p:cNvSpPr txBox="1">
            <a:spLocks/>
          </p:cNvSpPr>
          <p:nvPr/>
        </p:nvSpPr>
        <p:spPr>
          <a:xfrm>
            <a:off x="952500" y="979665"/>
            <a:ext cx="3764280" cy="30779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2" indent="-342900">
              <a:buFont typeface="+mj-lt"/>
              <a:buAutoNum type="alphaLcParenR"/>
            </a:pPr>
            <a:r>
              <a:rPr lang="en-US" b="1" dirty="0">
                <a:latin typeface="Zen Dots" panose="020B0604020202020204" charset="0"/>
                <a:cs typeface="Zen Dots" panose="020B0604020202020204" charset="0"/>
              </a:rPr>
              <a:t>Authentication</a:t>
            </a:r>
            <a:r>
              <a:rPr lang="en-US" dirty="0">
                <a:latin typeface="Zen Dots" panose="020B0604020202020204" charset="0"/>
                <a:cs typeface="Zen Dots" panose="020B0604020202020204" charset="0"/>
              </a:rPr>
              <a:t>: verifying a user or device before allowing access to web application. </a:t>
            </a:r>
          </a:p>
          <a:p>
            <a:pPr marL="342900" lvl="2" indent="-342900">
              <a:buFont typeface="+mj-lt"/>
              <a:buAutoNum type="alphaLcParenR"/>
            </a:pPr>
            <a:endParaRPr lang="en-US" dirty="0">
              <a:latin typeface="Zen Dots" panose="020B0604020202020204" charset="0"/>
              <a:cs typeface="Zen Dots" panose="020B0604020202020204" charset="0"/>
            </a:endParaRPr>
          </a:p>
          <a:p>
            <a:pPr marL="342900" lvl="2" indent="-342900">
              <a:buFont typeface="+mj-lt"/>
              <a:buAutoNum type="alphaLcParenR"/>
            </a:pPr>
            <a:r>
              <a:rPr lang="en-US" b="1" dirty="0">
                <a:latin typeface="Zen Dots" panose="020B0604020202020204" charset="0"/>
                <a:cs typeface="Zen Dots" panose="020B0604020202020204" charset="0"/>
              </a:rPr>
              <a:t>Authorization</a:t>
            </a:r>
            <a:r>
              <a:rPr lang="en-US" dirty="0">
                <a:latin typeface="Zen Dots" panose="020B0604020202020204" charset="0"/>
                <a:cs typeface="Zen Dots" panose="020B0604020202020204" charset="0"/>
              </a:rPr>
              <a:t>: giving the user permission to access a specific page.</a:t>
            </a:r>
          </a:p>
          <a:p>
            <a:pPr marL="342900" lvl="2" indent="-342900">
              <a:buFont typeface="+mj-lt"/>
              <a:buAutoNum type="alphaLcParenR"/>
            </a:pPr>
            <a:endParaRPr lang="en-US" dirty="0">
              <a:latin typeface="Zen Dots" panose="020B0604020202020204" charset="0"/>
              <a:cs typeface="Zen Dots" panose="020B0604020202020204" charset="0"/>
            </a:endParaRPr>
          </a:p>
          <a:p>
            <a:pPr marL="342900" lvl="2" indent="-342900">
              <a:buFont typeface="+mj-lt"/>
              <a:buAutoNum type="alphaLcParenR"/>
            </a:pPr>
            <a:r>
              <a:rPr lang="en-US" b="1" dirty="0">
                <a:latin typeface="Zen Dots" panose="020B0604020202020204" charset="0"/>
                <a:cs typeface="Zen Dots" panose="020B0604020202020204" charset="0"/>
              </a:rPr>
              <a:t>CORS policies</a:t>
            </a:r>
            <a:r>
              <a:rPr lang="en-US" dirty="0">
                <a:latin typeface="Zen Dots" panose="020B0604020202020204" charset="0"/>
                <a:cs typeface="Zen Dots" panose="020B0604020202020204" charset="0"/>
              </a:rPr>
              <a:t>: a mechanism that allows restricted resources on a web page to be accessed from another domain outside the domain from which the first resource </a:t>
            </a:r>
          </a:p>
          <a:p>
            <a:pPr marL="342900" lvl="2" indent="-342900">
              <a:buFont typeface="+mj-lt"/>
              <a:buAutoNum type="alphaLcParenR"/>
            </a:pPr>
            <a:endParaRPr lang="en-US" dirty="0">
              <a:latin typeface="Zen Dots" panose="020B0604020202020204" charset="0"/>
              <a:cs typeface="Zen Dots" panose="020B0604020202020204" charset="0"/>
            </a:endParaRPr>
          </a:p>
          <a:p>
            <a:pPr marL="342900" lvl="2" indent="-342900">
              <a:buFont typeface="+mj-lt"/>
              <a:buAutoNum type="alphaLcParenR"/>
            </a:pPr>
            <a:endParaRPr lang="en-US" dirty="0">
              <a:latin typeface="Zen Dots" panose="020B0604020202020204" charset="0"/>
              <a:cs typeface="Zen Dots" panose="020B0604020202020204" charset="0"/>
            </a:endParaRPr>
          </a:p>
          <a:p>
            <a:pPr lvl="2"/>
            <a:r>
              <a:rPr lang="en-US" b="1" dirty="0">
                <a:latin typeface="Zen Dots" panose="020B0604020202020204" charset="0"/>
                <a:cs typeface="Zen Dots" panose="020B0604020202020204" charset="0"/>
              </a:rPr>
              <a:t>Library used</a:t>
            </a:r>
            <a:r>
              <a:rPr lang="en-US" dirty="0">
                <a:latin typeface="Zen Dots" panose="020B0604020202020204" charset="0"/>
                <a:cs typeface="Zen Dots" panose="020B0604020202020204" charset="0"/>
              </a:rPr>
              <a:t>:</a:t>
            </a:r>
          </a:p>
        </p:txBody>
      </p:sp>
      <p:pic>
        <p:nvPicPr>
          <p:cNvPr id="7" name="Picture 6">
            <a:extLst>
              <a:ext uri="{FF2B5EF4-FFF2-40B4-BE49-F238E27FC236}">
                <a16:creationId xmlns:a16="http://schemas.microsoft.com/office/drawing/2014/main" id="{85E37ED6-8885-5836-4871-4F53B6B1D9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8475" y="4215611"/>
            <a:ext cx="1713865" cy="437515"/>
          </a:xfrm>
          <a:prstGeom prst="rect">
            <a:avLst/>
          </a:prstGeom>
          <a:ln>
            <a:no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1ADFEBFF-BBD2-3335-C66F-D454833DC6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2040" y="4214342"/>
            <a:ext cx="1525905" cy="444500"/>
          </a:xfrm>
          <a:prstGeom prst="rect">
            <a:avLst/>
          </a:prstGeom>
          <a:ln>
            <a:noFill/>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A582F25D-8344-C51A-4B90-9BF15ADA15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1480" y="4209897"/>
            <a:ext cx="1013460" cy="448945"/>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7590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User Features</a:t>
            </a:r>
            <a:endParaRPr sz="3200" dirty="0"/>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9718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Registration</a:t>
            </a:r>
            <a:r>
              <a:rPr lang="en-US" sz="2000" b="1" dirty="0">
                <a:solidFill>
                  <a:schemeClr val="dk1"/>
                </a:solidFill>
                <a:latin typeface="Archivo"/>
                <a:ea typeface="Archivo"/>
                <a:cs typeface="Archivo"/>
                <a:sym typeface="Archivo"/>
              </a:rPr>
              <a:t>:</a:t>
            </a:r>
          </a:p>
        </p:txBody>
      </p:sp>
      <p:pic>
        <p:nvPicPr>
          <p:cNvPr id="2" name="Picture 1">
            <a:extLst>
              <a:ext uri="{FF2B5EF4-FFF2-40B4-BE49-F238E27FC236}">
                <a16:creationId xmlns:a16="http://schemas.microsoft.com/office/drawing/2014/main" id="{169DAE4B-F22D-3A6A-9891-6406A549EB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4065" y="1429045"/>
            <a:ext cx="5055870" cy="3154680"/>
          </a:xfrm>
          <a:prstGeom prst="rect">
            <a:avLst/>
          </a:prstGeom>
          <a:noFill/>
          <a:ln>
            <a:noFill/>
          </a:ln>
        </p:spPr>
      </p:pic>
    </p:spTree>
    <p:extLst>
      <p:ext uri="{BB962C8B-B14F-4D97-AF65-F5344CB8AC3E}">
        <p14:creationId xmlns:p14="http://schemas.microsoft.com/office/powerpoint/2010/main" val="846909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User Features</a:t>
            </a:r>
            <a:endParaRPr sz="3200" dirty="0"/>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7432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Sign in:</a:t>
            </a:r>
          </a:p>
        </p:txBody>
      </p:sp>
      <p:pic>
        <p:nvPicPr>
          <p:cNvPr id="2" name="Picture 1">
            <a:extLst>
              <a:ext uri="{FF2B5EF4-FFF2-40B4-BE49-F238E27FC236}">
                <a16:creationId xmlns:a16="http://schemas.microsoft.com/office/drawing/2014/main" id="{4CC26CCC-0DE8-CC5B-8001-BA901E642D8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1155" y="1200445"/>
            <a:ext cx="5901690" cy="3679825"/>
          </a:xfrm>
          <a:prstGeom prst="rect">
            <a:avLst/>
          </a:prstGeom>
          <a:noFill/>
          <a:ln>
            <a:noFill/>
          </a:ln>
        </p:spPr>
      </p:pic>
    </p:spTree>
    <p:extLst>
      <p:ext uri="{BB962C8B-B14F-4D97-AF65-F5344CB8AC3E}">
        <p14:creationId xmlns:p14="http://schemas.microsoft.com/office/powerpoint/2010/main" val="392782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pic>
        <p:nvPicPr>
          <p:cNvPr id="8" name="Picture 7">
            <a:extLst>
              <a:ext uri="{FF2B5EF4-FFF2-40B4-BE49-F238E27FC236}">
                <a16:creationId xmlns:a16="http://schemas.microsoft.com/office/drawing/2014/main" id="{4755635D-6587-9624-DF51-ED7F0CEB04C6}"/>
              </a:ext>
            </a:extLst>
          </p:cNvPr>
          <p:cNvPicPr>
            <a:picLocks noChangeAspect="1"/>
          </p:cNvPicPr>
          <p:nvPr/>
        </p:nvPicPr>
        <p:blipFill>
          <a:blip r:embed="rId3"/>
          <a:srcRect l="22" r="22"/>
          <a:stretch/>
        </p:blipFill>
        <p:spPr>
          <a:xfrm>
            <a:off x="6580898" y="1569127"/>
            <a:ext cx="1945329" cy="2594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2D29A99D-EC03-CCF9-1D61-EE1B79D5C3B6}"/>
              </a:ext>
            </a:extLst>
          </p:cNvPr>
          <p:cNvPicPr>
            <a:picLocks noChangeAspect="1"/>
          </p:cNvPicPr>
          <p:nvPr/>
        </p:nvPicPr>
        <p:blipFill>
          <a:blip r:embed="rId4"/>
          <a:srcRect l="6960" r="6960"/>
          <a:stretch/>
        </p:blipFill>
        <p:spPr>
          <a:xfrm>
            <a:off x="3788593" y="1569127"/>
            <a:ext cx="1945329" cy="2594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1133434C-8239-0186-63B4-09FEA55ED6E7}"/>
              </a:ext>
            </a:extLst>
          </p:cNvPr>
          <p:cNvPicPr>
            <a:picLocks noChangeAspect="1"/>
          </p:cNvPicPr>
          <p:nvPr/>
        </p:nvPicPr>
        <p:blipFill>
          <a:blip r:embed="rId5"/>
          <a:srcRect l="4020" r="4020"/>
          <a:stretch/>
        </p:blipFill>
        <p:spPr>
          <a:xfrm>
            <a:off x="981665" y="1569127"/>
            <a:ext cx="1945329" cy="2594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Google Shape;213;p23">
            <a:extLst>
              <a:ext uri="{FF2B5EF4-FFF2-40B4-BE49-F238E27FC236}">
                <a16:creationId xmlns:a16="http://schemas.microsoft.com/office/drawing/2014/main" id="{964D7B20-F841-1227-45D3-E38090126359}"/>
              </a:ext>
            </a:extLst>
          </p:cNvPr>
          <p:cNvSpPr txBox="1"/>
          <p:nvPr/>
        </p:nvSpPr>
        <p:spPr>
          <a:xfrm>
            <a:off x="981665" y="4258367"/>
            <a:ext cx="1945329"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solidFill>
                  <a:schemeClr val="dk1"/>
                </a:solidFill>
                <a:latin typeface="Zen Dots" panose="020B0604020202020204" charset="0"/>
                <a:ea typeface="Archivo"/>
                <a:cs typeface="Zen Dots" panose="020B0604020202020204" charset="0"/>
                <a:sym typeface="Archivo"/>
              </a:rPr>
              <a:t>Supervisor</a:t>
            </a:r>
          </a:p>
          <a:p>
            <a:pPr marL="0" lvl="0" indent="0" algn="ctr" rtl="0">
              <a:lnSpc>
                <a:spcPct val="115000"/>
              </a:lnSpc>
              <a:spcBef>
                <a:spcPts val="0"/>
              </a:spcBef>
              <a:spcAft>
                <a:spcPts val="0"/>
              </a:spcAft>
              <a:buNone/>
            </a:pPr>
            <a:r>
              <a:rPr lang="en-US" sz="1600" b="1" dirty="0">
                <a:solidFill>
                  <a:schemeClr val="dk1"/>
                </a:solidFill>
                <a:latin typeface="Zen Dots" panose="020B0604020202020204" charset="0"/>
                <a:ea typeface="Archivo"/>
                <a:cs typeface="Zen Dots" panose="020B0604020202020204" charset="0"/>
                <a:sym typeface="Archivo"/>
              </a:rPr>
              <a:t>Dr. Samer Arandi </a:t>
            </a:r>
          </a:p>
        </p:txBody>
      </p:sp>
      <p:sp>
        <p:nvSpPr>
          <p:cNvPr id="15" name="Google Shape;213;p23">
            <a:extLst>
              <a:ext uri="{FF2B5EF4-FFF2-40B4-BE49-F238E27FC236}">
                <a16:creationId xmlns:a16="http://schemas.microsoft.com/office/drawing/2014/main" id="{9A40F1FA-9B57-A5D1-BDF0-00319D362793}"/>
              </a:ext>
            </a:extLst>
          </p:cNvPr>
          <p:cNvSpPr txBox="1"/>
          <p:nvPr/>
        </p:nvSpPr>
        <p:spPr>
          <a:xfrm>
            <a:off x="3788593" y="4278985"/>
            <a:ext cx="1945329"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solidFill>
                  <a:schemeClr val="dk1"/>
                </a:solidFill>
                <a:latin typeface="Zen Dots" panose="020B0604020202020204" charset="0"/>
                <a:ea typeface="Archivo"/>
                <a:cs typeface="Zen Dots" panose="020B0604020202020204" charset="0"/>
                <a:sym typeface="Archivo"/>
              </a:rPr>
              <a:t>Momen Odeh</a:t>
            </a:r>
          </a:p>
        </p:txBody>
      </p:sp>
      <p:sp>
        <p:nvSpPr>
          <p:cNvPr id="16" name="Google Shape;213;p23">
            <a:extLst>
              <a:ext uri="{FF2B5EF4-FFF2-40B4-BE49-F238E27FC236}">
                <a16:creationId xmlns:a16="http://schemas.microsoft.com/office/drawing/2014/main" id="{3BFE6434-82CE-1D59-39C6-086483E4D48C}"/>
              </a:ext>
            </a:extLst>
          </p:cNvPr>
          <p:cNvSpPr txBox="1"/>
          <p:nvPr/>
        </p:nvSpPr>
        <p:spPr>
          <a:xfrm>
            <a:off x="6580897" y="4258367"/>
            <a:ext cx="1945329"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solidFill>
                  <a:schemeClr val="dk1"/>
                </a:solidFill>
                <a:latin typeface="Zen Dots" panose="020B0604020202020204" charset="0"/>
                <a:ea typeface="Archivo"/>
                <a:cs typeface="Zen Dots" panose="020B0604020202020204" charset="0"/>
                <a:sym typeface="Archivo"/>
              </a:rPr>
              <a:t>Noor Aldeen</a:t>
            </a:r>
          </a:p>
          <a:p>
            <a:pPr marL="0" lvl="0" indent="0" algn="ctr" rtl="0">
              <a:lnSpc>
                <a:spcPct val="115000"/>
              </a:lnSpc>
              <a:spcBef>
                <a:spcPts val="0"/>
              </a:spcBef>
              <a:spcAft>
                <a:spcPts val="0"/>
              </a:spcAft>
              <a:buNone/>
            </a:pPr>
            <a:r>
              <a:rPr lang="en-US" sz="1600" b="1" dirty="0">
                <a:solidFill>
                  <a:schemeClr val="dk1"/>
                </a:solidFill>
                <a:latin typeface="Zen Dots" panose="020B0604020202020204" charset="0"/>
                <a:ea typeface="Archivo"/>
                <a:cs typeface="Zen Dots" panose="020B0604020202020204" charset="0"/>
                <a:sym typeface="Archivo"/>
              </a:rPr>
              <a:t>Abu Shehadeh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User Features</a:t>
            </a:r>
            <a:endParaRPr sz="3200" dirty="0"/>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9718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Forget password:</a:t>
            </a:r>
          </a:p>
        </p:txBody>
      </p:sp>
      <p:pic>
        <p:nvPicPr>
          <p:cNvPr id="2" name="Picture 1">
            <a:extLst>
              <a:ext uri="{FF2B5EF4-FFF2-40B4-BE49-F238E27FC236}">
                <a16:creationId xmlns:a16="http://schemas.microsoft.com/office/drawing/2014/main" id="{3F980D72-7D31-FF19-640B-1B67BA5527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3820"/>
          <a:stretch/>
        </p:blipFill>
        <p:spPr bwMode="auto">
          <a:xfrm>
            <a:off x="2401533" y="1461254"/>
            <a:ext cx="4337254" cy="1519416"/>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E5E2D22-2539-002E-70F9-E348C89C13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0363"/>
          <a:stretch/>
        </p:blipFill>
        <p:spPr bwMode="auto">
          <a:xfrm>
            <a:off x="2401533" y="3197844"/>
            <a:ext cx="4340934" cy="16140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0654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User Features</a:t>
            </a:r>
            <a:endParaRPr sz="3200" dirty="0"/>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9718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Account Settings:</a:t>
            </a:r>
          </a:p>
        </p:txBody>
      </p:sp>
      <p:pic>
        <p:nvPicPr>
          <p:cNvPr id="4" name="Picture 3">
            <a:extLst>
              <a:ext uri="{FF2B5EF4-FFF2-40B4-BE49-F238E27FC236}">
                <a16:creationId xmlns:a16="http://schemas.microsoft.com/office/drawing/2014/main" id="{674D5E0B-73A5-32DA-03B1-CF7407697C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3902" y="1429045"/>
            <a:ext cx="5116195" cy="3408045"/>
          </a:xfrm>
          <a:prstGeom prst="rect">
            <a:avLst/>
          </a:prstGeom>
          <a:noFill/>
          <a:ln>
            <a:noFill/>
          </a:ln>
        </p:spPr>
      </p:pic>
    </p:spTree>
    <p:extLst>
      <p:ext uri="{BB962C8B-B14F-4D97-AF65-F5344CB8AC3E}">
        <p14:creationId xmlns:p14="http://schemas.microsoft.com/office/powerpoint/2010/main" val="4089565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User Features</a:t>
            </a:r>
            <a:endParaRPr sz="3200" dirty="0"/>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9718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Chatting:</a:t>
            </a:r>
          </a:p>
        </p:txBody>
      </p:sp>
      <p:pic>
        <p:nvPicPr>
          <p:cNvPr id="2" name="Picture 1">
            <a:extLst>
              <a:ext uri="{FF2B5EF4-FFF2-40B4-BE49-F238E27FC236}">
                <a16:creationId xmlns:a16="http://schemas.microsoft.com/office/drawing/2014/main" id="{B710D7D2-7D44-AD53-DF98-22066D188D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417" y="1429045"/>
            <a:ext cx="5511165" cy="3282950"/>
          </a:xfrm>
          <a:prstGeom prst="rect">
            <a:avLst/>
          </a:prstGeom>
          <a:noFill/>
          <a:ln>
            <a:noFill/>
          </a:ln>
        </p:spPr>
      </p:pic>
    </p:spTree>
    <p:extLst>
      <p:ext uri="{BB962C8B-B14F-4D97-AF65-F5344CB8AC3E}">
        <p14:creationId xmlns:p14="http://schemas.microsoft.com/office/powerpoint/2010/main" val="886245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User Features</a:t>
            </a:r>
            <a:endParaRPr sz="3200" dirty="0"/>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7432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Notifications:</a:t>
            </a:r>
          </a:p>
        </p:txBody>
      </p:sp>
      <p:pic>
        <p:nvPicPr>
          <p:cNvPr id="5" name="Picture 4" descr="A screenshot of a computer&#10;&#10;Description automatically generated">
            <a:extLst>
              <a:ext uri="{FF2B5EF4-FFF2-40B4-BE49-F238E27FC236}">
                <a16:creationId xmlns:a16="http://schemas.microsoft.com/office/drawing/2014/main" id="{9FBAF594-03EF-D27F-7709-F9AA12141560}"/>
              </a:ext>
            </a:extLst>
          </p:cNvPr>
          <p:cNvPicPr>
            <a:picLocks noChangeAspect="1"/>
          </p:cNvPicPr>
          <p:nvPr/>
        </p:nvPicPr>
        <p:blipFill>
          <a:blip r:embed="rId3"/>
          <a:stretch>
            <a:fillRect/>
          </a:stretch>
        </p:blipFill>
        <p:spPr>
          <a:xfrm>
            <a:off x="720000" y="1200445"/>
            <a:ext cx="5702112" cy="33975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A33E16A-2561-414D-53E3-9C3266A495AE}"/>
              </a:ext>
            </a:extLst>
          </p:cNvPr>
          <p:cNvPicPr>
            <a:picLocks noChangeAspect="1"/>
          </p:cNvPicPr>
          <p:nvPr/>
        </p:nvPicPr>
        <p:blipFill rotWithShape="1">
          <a:blip r:embed="rId4"/>
          <a:srcRect l="68136" t="-25" r="7147" b="36303"/>
          <a:stretch/>
        </p:blipFill>
        <p:spPr>
          <a:xfrm>
            <a:off x="6662929" y="1200445"/>
            <a:ext cx="2133600" cy="3277532"/>
          </a:xfrm>
          <a:prstGeom prst="rect">
            <a:avLst/>
          </a:prstGeom>
        </p:spPr>
      </p:pic>
      <p:sp>
        <p:nvSpPr>
          <p:cNvPr id="4" name="Isosceles Triangle 3">
            <a:extLst>
              <a:ext uri="{FF2B5EF4-FFF2-40B4-BE49-F238E27FC236}">
                <a16:creationId xmlns:a16="http://schemas.microsoft.com/office/drawing/2014/main" id="{9B3A64E5-DA33-2449-DB74-5C7E5224F3C2}"/>
              </a:ext>
            </a:extLst>
          </p:cNvPr>
          <p:cNvSpPr/>
          <p:nvPr/>
        </p:nvSpPr>
        <p:spPr>
          <a:xfrm rot="10800000">
            <a:off x="1309202" y="3494443"/>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 name="Isosceles Triangle 5">
            <a:extLst>
              <a:ext uri="{FF2B5EF4-FFF2-40B4-BE49-F238E27FC236}">
                <a16:creationId xmlns:a16="http://schemas.microsoft.com/office/drawing/2014/main" id="{0FDDABFE-24C8-C348-47BB-8F9AACF76B18}"/>
              </a:ext>
            </a:extLst>
          </p:cNvPr>
          <p:cNvSpPr/>
          <p:nvPr/>
        </p:nvSpPr>
        <p:spPr>
          <a:xfrm rot="10800000">
            <a:off x="5788942" y="591833"/>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Isosceles Triangle 12">
            <a:extLst>
              <a:ext uri="{FF2B5EF4-FFF2-40B4-BE49-F238E27FC236}">
                <a16:creationId xmlns:a16="http://schemas.microsoft.com/office/drawing/2014/main" id="{B892D7DE-4426-33A9-D052-89BDFAE86DE5}"/>
              </a:ext>
            </a:extLst>
          </p:cNvPr>
          <p:cNvSpPr/>
          <p:nvPr/>
        </p:nvSpPr>
        <p:spPr>
          <a:xfrm rot="10800000">
            <a:off x="8604124" y="720385"/>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145453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42" presetClass="path" presetSubtype="0" fill="hold" grpId="0" nodeType="afterEffect">
                                  <p:stCondLst>
                                    <p:cond delay="0"/>
                                  </p:stCondLst>
                                  <p:childTnLst>
                                    <p:animMotion origin="layout" path="M 0.00087 -0.06296 L 3.05556E-6 0.09444 " pathEditMode="relative" rAng="0" ptsTypes="AA">
                                      <p:cBhvr>
                                        <p:cTn id="10" dur="700" fill="hold"/>
                                        <p:tgtEl>
                                          <p:spTgt spid="4"/>
                                        </p:tgtEl>
                                        <p:attrNameLst>
                                          <p:attrName>ppt_x</p:attrName>
                                          <p:attrName>ppt_y</p:attrName>
                                        </p:attrNameLst>
                                      </p:cBhvr>
                                      <p:rCtr x="-52" y="7870"/>
                                    </p:animMotion>
                                  </p:childTnLst>
                                </p:cTn>
                              </p:par>
                            </p:childTnLst>
                          </p:cTn>
                        </p:par>
                        <p:par>
                          <p:cTn id="11" fill="hold">
                            <p:stCondLst>
                              <p:cond delay="710"/>
                            </p:stCondLst>
                            <p:childTnLst>
                              <p:par>
                                <p:cTn id="12" presetID="45" presetClass="entr"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ppt_w</p:attrName>
                                        </p:attrNameLst>
                                      </p:cBhvr>
                                      <p:tavLst>
                                        <p:tav tm="0" fmla="#ppt_w*sin(2.5*pi*$)">
                                          <p:val>
                                            <p:fltVal val="0"/>
                                          </p:val>
                                        </p:tav>
                                        <p:tav tm="100000">
                                          <p:val>
                                            <p:fltVal val="1"/>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childTnLst>
                          </p:cTn>
                        </p:par>
                        <p:par>
                          <p:cTn id="17" fill="hold">
                            <p:stCondLst>
                              <p:cond delay="1210"/>
                            </p:stCondLst>
                            <p:childTnLst>
                              <p:par>
                                <p:cTn id="18" presetID="10" presetClass="entr" presetSubtype="0" fill="hold" grpId="2"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
                                        <p:tgtEl>
                                          <p:spTgt spid="6"/>
                                        </p:tgtEl>
                                      </p:cBhvr>
                                    </p:animEffect>
                                  </p:childTnLst>
                                </p:cTn>
                              </p:par>
                            </p:childTnLst>
                          </p:cTn>
                        </p:par>
                        <p:par>
                          <p:cTn id="21" fill="hold">
                            <p:stCondLst>
                              <p:cond delay="1220"/>
                            </p:stCondLst>
                            <p:childTnLst>
                              <p:par>
                                <p:cTn id="22" presetID="42" presetClass="path" presetSubtype="0" fill="hold" grpId="0" nodeType="afterEffect">
                                  <p:stCondLst>
                                    <p:cond delay="0"/>
                                  </p:stCondLst>
                                  <p:childTnLst>
                                    <p:animMotion origin="layout" path="M 0.00034 -0.04414 L 2.5E-6 0.10401 " pathEditMode="relative" rAng="0" ptsTypes="AA">
                                      <p:cBhvr>
                                        <p:cTn id="23" dur="700" fill="hold"/>
                                        <p:tgtEl>
                                          <p:spTgt spid="6"/>
                                        </p:tgtEl>
                                        <p:attrNameLst>
                                          <p:attrName>ppt_x</p:attrName>
                                          <p:attrName>ppt_y</p:attrName>
                                        </p:attrNameLst>
                                      </p:cBhvr>
                                      <p:rCtr x="-17" y="7407"/>
                                    </p:animMotion>
                                  </p:childTnLst>
                                </p:cTn>
                              </p:par>
                            </p:childTnLst>
                          </p:cTn>
                        </p:par>
                        <p:par>
                          <p:cTn id="24" fill="hold">
                            <p:stCondLst>
                              <p:cond delay="1920"/>
                            </p:stCondLst>
                            <p:childTnLst>
                              <p:par>
                                <p:cTn id="25" presetID="45" presetClass="entr" presetSubtype="0" fill="hold" grpId="1"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ppt_w</p:attrName>
                                        </p:attrNameLst>
                                      </p:cBhvr>
                                      <p:tavLst>
                                        <p:tav tm="0" fmla="#ppt_w*sin(2.5*pi*$)">
                                          <p:val>
                                            <p:fltVal val="0"/>
                                          </p:val>
                                        </p:tav>
                                        <p:tav tm="100000">
                                          <p:val>
                                            <p:fltVal val="1"/>
                                          </p:val>
                                        </p:tav>
                                      </p:tavLst>
                                    </p:anim>
                                    <p:anim calcmode="lin" valueType="num">
                                      <p:cBhvr>
                                        <p:cTn id="29" dur="500" fill="hold"/>
                                        <p:tgtEl>
                                          <p:spTgt spid="6"/>
                                        </p:tgtEl>
                                        <p:attrNameLst>
                                          <p:attrName>ppt_h</p:attrName>
                                        </p:attrNameLst>
                                      </p:cBhvr>
                                      <p:tavLst>
                                        <p:tav tm="0">
                                          <p:val>
                                            <p:strVal val="#ppt_h"/>
                                          </p:val>
                                        </p:tav>
                                        <p:tav tm="100000">
                                          <p:val>
                                            <p:strVal val="#ppt_h"/>
                                          </p:val>
                                        </p:tav>
                                      </p:tavLst>
                                    </p:anim>
                                  </p:childTnLst>
                                </p:cTn>
                              </p:par>
                            </p:childTnLst>
                          </p:cTn>
                        </p:par>
                        <p:par>
                          <p:cTn id="30" fill="hold">
                            <p:stCondLst>
                              <p:cond delay="2420"/>
                            </p:stCondLst>
                            <p:childTnLst>
                              <p:par>
                                <p:cTn id="31" presetID="10" presetClass="entr" presetSubtype="0" fill="hold" grpId="2"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
                                        <p:tgtEl>
                                          <p:spTgt spid="13"/>
                                        </p:tgtEl>
                                      </p:cBhvr>
                                    </p:animEffect>
                                  </p:childTnLst>
                                </p:cTn>
                              </p:par>
                            </p:childTnLst>
                          </p:cTn>
                        </p:par>
                        <p:par>
                          <p:cTn id="34" fill="hold">
                            <p:stCondLst>
                              <p:cond delay="2430"/>
                            </p:stCondLst>
                            <p:childTnLst>
                              <p:par>
                                <p:cTn id="35" presetID="42" presetClass="path" presetSubtype="0" fill="hold" grpId="0" nodeType="afterEffect">
                                  <p:stCondLst>
                                    <p:cond delay="0"/>
                                  </p:stCondLst>
                                  <p:childTnLst>
                                    <p:animMotion origin="layout" path="M 0.00035 -0.05772 L 0 0.09043 " pathEditMode="relative" rAng="0" ptsTypes="AA">
                                      <p:cBhvr>
                                        <p:cTn id="36" dur="700" fill="hold"/>
                                        <p:tgtEl>
                                          <p:spTgt spid="13"/>
                                        </p:tgtEl>
                                        <p:attrNameLst>
                                          <p:attrName>ppt_x</p:attrName>
                                          <p:attrName>ppt_y</p:attrName>
                                        </p:attrNameLst>
                                      </p:cBhvr>
                                      <p:rCtr x="-17" y="7407"/>
                                    </p:animMotion>
                                  </p:childTnLst>
                                </p:cTn>
                              </p:par>
                            </p:childTnLst>
                          </p:cTn>
                        </p:par>
                        <p:par>
                          <p:cTn id="37" fill="hold">
                            <p:stCondLst>
                              <p:cond delay="3130"/>
                            </p:stCondLst>
                            <p:childTnLst>
                              <p:par>
                                <p:cTn id="38" presetID="45" presetClass="entr" presetSubtype="0" fill="hold" grpId="1"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anim calcmode="lin" valueType="num">
                                      <p:cBhvr>
                                        <p:cTn id="41" dur="500" fill="hold"/>
                                        <p:tgtEl>
                                          <p:spTgt spid="13"/>
                                        </p:tgtEl>
                                        <p:attrNameLst>
                                          <p:attrName>ppt_w</p:attrName>
                                        </p:attrNameLst>
                                      </p:cBhvr>
                                      <p:tavLst>
                                        <p:tav tm="0" fmla="#ppt_w*sin(2.5*pi*$)">
                                          <p:val>
                                            <p:fltVal val="0"/>
                                          </p:val>
                                        </p:tav>
                                        <p:tav tm="100000">
                                          <p:val>
                                            <p:fltVal val="1"/>
                                          </p:val>
                                        </p:tav>
                                      </p:tavLst>
                                    </p:anim>
                                    <p:anim calcmode="lin" valueType="num">
                                      <p:cBhvr>
                                        <p:cTn id="42"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6" grpId="0" animBg="1"/>
      <p:bldP spid="6" grpId="1" animBg="1"/>
      <p:bldP spid="6" grpId="2" animBg="1"/>
      <p:bldP spid="13" grpId="0" animBg="1"/>
      <p:bldP spid="13" grpId="1" animBg="1"/>
      <p:bldP spid="13"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Socket IO:</a:t>
            </a:r>
          </a:p>
        </p:txBody>
      </p:sp>
      <p:pic>
        <p:nvPicPr>
          <p:cNvPr id="4" name="Picture 3">
            <a:extLst>
              <a:ext uri="{FF2B5EF4-FFF2-40B4-BE49-F238E27FC236}">
                <a16:creationId xmlns:a16="http://schemas.microsoft.com/office/drawing/2014/main" id="{6F65CB18-CFB1-818C-BA60-B8093C4AD6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9660" y="1188721"/>
            <a:ext cx="5264680" cy="3216754"/>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18950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a:t>
            </a:r>
            <a:endParaRPr sz="3200" dirty="0"/>
          </a:p>
        </p:txBody>
      </p:sp>
      <p:sp>
        <p:nvSpPr>
          <p:cNvPr id="7" name="Google Shape;229;p24">
            <a:extLst>
              <a:ext uri="{FF2B5EF4-FFF2-40B4-BE49-F238E27FC236}">
                <a16:creationId xmlns:a16="http://schemas.microsoft.com/office/drawing/2014/main" id="{0CA5A921-F74E-4493-FEB7-9EF3D3339793}"/>
              </a:ext>
            </a:extLst>
          </p:cNvPr>
          <p:cNvSpPr txBox="1"/>
          <p:nvPr/>
        </p:nvSpPr>
        <p:spPr>
          <a:xfrm>
            <a:off x="3923251" y="2427404"/>
            <a:ext cx="1156998" cy="11692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dirty="0">
                <a:solidFill>
                  <a:schemeClr val="dk1"/>
                </a:solidFill>
                <a:latin typeface="Archivo"/>
                <a:ea typeface="Archivo"/>
                <a:cs typeface="Archivo"/>
                <a:sym typeface="Archivo"/>
              </a:rPr>
              <a:t>Mange Courses</a:t>
            </a:r>
          </a:p>
        </p:txBody>
      </p:sp>
      <p:sp>
        <p:nvSpPr>
          <p:cNvPr id="8" name="Google Shape;229;p24">
            <a:extLst>
              <a:ext uri="{FF2B5EF4-FFF2-40B4-BE49-F238E27FC236}">
                <a16:creationId xmlns:a16="http://schemas.microsoft.com/office/drawing/2014/main" id="{97EA4048-CF34-5330-E0EB-0522FFB79726}"/>
              </a:ext>
            </a:extLst>
          </p:cNvPr>
          <p:cNvSpPr txBox="1"/>
          <p:nvPr/>
        </p:nvSpPr>
        <p:spPr>
          <a:xfrm>
            <a:off x="3845833" y="4541625"/>
            <a:ext cx="1311833" cy="13281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dirty="0">
                <a:solidFill>
                  <a:schemeClr val="dk1"/>
                </a:solidFill>
                <a:latin typeface="Archivo"/>
                <a:ea typeface="Archivo"/>
                <a:cs typeface="Archivo"/>
                <a:sym typeface="Archivo"/>
              </a:rPr>
              <a:t>Mange Challenges</a:t>
            </a:r>
          </a:p>
        </p:txBody>
      </p:sp>
      <p:pic>
        <p:nvPicPr>
          <p:cNvPr id="5" name="Picture 4">
            <a:extLst>
              <a:ext uri="{FF2B5EF4-FFF2-40B4-BE49-F238E27FC236}">
                <a16:creationId xmlns:a16="http://schemas.microsoft.com/office/drawing/2014/main" id="{CD2724F3-BC01-5E17-6C08-900CFB7307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8662"/>
          <a:stretch/>
        </p:blipFill>
        <p:spPr bwMode="auto">
          <a:xfrm>
            <a:off x="2276632" y="1064712"/>
            <a:ext cx="4450238" cy="1424396"/>
          </a:xfrm>
          <a:prstGeom prst="rect">
            <a:avLst/>
          </a:prstGeom>
          <a:noFill/>
          <a:ln>
            <a:noFill/>
          </a:ln>
        </p:spPr>
      </p:pic>
      <p:pic>
        <p:nvPicPr>
          <p:cNvPr id="2" name="Picture 1">
            <a:extLst>
              <a:ext uri="{FF2B5EF4-FFF2-40B4-BE49-F238E27FC236}">
                <a16:creationId xmlns:a16="http://schemas.microsoft.com/office/drawing/2014/main" id="{C2EF1742-478F-4073-3CFA-F8B00ED53B8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7574"/>
          <a:stretch/>
        </p:blipFill>
        <p:spPr bwMode="auto">
          <a:xfrm>
            <a:off x="2276631" y="2809348"/>
            <a:ext cx="4450238" cy="1732277"/>
          </a:xfrm>
          <a:prstGeom prst="rect">
            <a:avLst/>
          </a:prstGeom>
          <a:noFill/>
          <a:ln>
            <a:noFill/>
          </a:ln>
        </p:spPr>
      </p:pic>
    </p:spTree>
    <p:extLst>
      <p:ext uri="{BB962C8B-B14F-4D97-AF65-F5344CB8AC3E}">
        <p14:creationId xmlns:p14="http://schemas.microsoft.com/office/powerpoint/2010/main" val="308627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777535"/>
            <a:ext cx="2830444"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Course Management:</a:t>
            </a:r>
          </a:p>
        </p:txBody>
      </p:sp>
      <p:pic>
        <p:nvPicPr>
          <p:cNvPr id="4" name="Picture 3">
            <a:extLst>
              <a:ext uri="{FF2B5EF4-FFF2-40B4-BE49-F238E27FC236}">
                <a16:creationId xmlns:a16="http://schemas.microsoft.com/office/drawing/2014/main" id="{869C851C-1EAD-1848-D6B7-89E80D6D156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6792" y="1297851"/>
            <a:ext cx="4590415" cy="3566720"/>
          </a:xfrm>
          <a:prstGeom prst="rect">
            <a:avLst/>
          </a:prstGeom>
          <a:noFill/>
          <a:ln>
            <a:noFill/>
          </a:ln>
        </p:spPr>
      </p:pic>
    </p:spTree>
    <p:extLst>
      <p:ext uri="{BB962C8B-B14F-4D97-AF65-F5344CB8AC3E}">
        <p14:creationId xmlns:p14="http://schemas.microsoft.com/office/powerpoint/2010/main" val="319400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lvl="0"/>
            <a:r>
              <a:rPr lang="en-US" sz="3200" dirty="0"/>
              <a:t>Professor Features (cont.)</a:t>
            </a:r>
            <a:endParaRPr sz="3200" dirty="0"/>
          </a:p>
        </p:txBody>
      </p:sp>
      <p:pic>
        <p:nvPicPr>
          <p:cNvPr id="10" name="Picture 9">
            <a:extLst>
              <a:ext uri="{FF2B5EF4-FFF2-40B4-BE49-F238E27FC236}">
                <a16:creationId xmlns:a16="http://schemas.microsoft.com/office/drawing/2014/main" id="{57631DA6-FFAC-1972-7DBD-C52BC41D0B64}"/>
              </a:ext>
            </a:extLst>
          </p:cNvPr>
          <p:cNvPicPr>
            <a:picLocks noChangeAspect="1"/>
          </p:cNvPicPr>
          <p:nvPr/>
        </p:nvPicPr>
        <p:blipFill>
          <a:blip r:embed="rId3"/>
          <a:stretch>
            <a:fillRect/>
          </a:stretch>
        </p:blipFill>
        <p:spPr>
          <a:xfrm>
            <a:off x="1859915" y="1497965"/>
            <a:ext cx="5424170" cy="2444750"/>
          </a:xfrm>
          <a:prstGeom prst="rect">
            <a:avLst/>
          </a:prstGeom>
        </p:spPr>
      </p:pic>
      <p:sp>
        <p:nvSpPr>
          <p:cNvPr id="12" name="Google Shape;229;p24">
            <a:extLst>
              <a:ext uri="{FF2B5EF4-FFF2-40B4-BE49-F238E27FC236}">
                <a16:creationId xmlns:a16="http://schemas.microsoft.com/office/drawing/2014/main" id="{9006410C-88D6-2270-927C-BD887E433E4D}"/>
              </a:ext>
            </a:extLst>
          </p:cNvPr>
          <p:cNvSpPr txBox="1"/>
          <p:nvPr/>
        </p:nvSpPr>
        <p:spPr>
          <a:xfrm>
            <a:off x="720000" y="834685"/>
            <a:ext cx="3001894"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Add students to course</a:t>
            </a:r>
          </a:p>
        </p:txBody>
      </p:sp>
      <p:sp>
        <p:nvSpPr>
          <p:cNvPr id="2" name="Isosceles Triangle 1">
            <a:extLst>
              <a:ext uri="{FF2B5EF4-FFF2-40B4-BE49-F238E27FC236}">
                <a16:creationId xmlns:a16="http://schemas.microsoft.com/office/drawing/2014/main" id="{7141B2E3-5868-C1BF-D4F1-64EA92A43581}"/>
              </a:ext>
            </a:extLst>
          </p:cNvPr>
          <p:cNvSpPr/>
          <p:nvPr/>
        </p:nvSpPr>
        <p:spPr>
          <a:xfrm rot="10800000">
            <a:off x="4456223" y="1554073"/>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40102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childTnLst>
                          </p:cTn>
                        </p:par>
                        <p:par>
                          <p:cTn id="8" fill="hold">
                            <p:stCondLst>
                              <p:cond delay="10"/>
                            </p:stCondLst>
                            <p:childTnLst>
                              <p:par>
                                <p:cTn id="9" presetID="42" presetClass="path" presetSubtype="0" fill="hold" grpId="0" nodeType="afterEffect">
                                  <p:stCondLst>
                                    <p:cond delay="0"/>
                                  </p:stCondLst>
                                  <p:childTnLst>
                                    <p:animMotion origin="layout" path="M 0.00053 -0.05834 L -0.00034 0.09907 " pathEditMode="relative" rAng="0" ptsTypes="AA">
                                      <p:cBhvr>
                                        <p:cTn id="10" dur="700" fill="hold"/>
                                        <p:tgtEl>
                                          <p:spTgt spid="2"/>
                                        </p:tgtEl>
                                        <p:attrNameLst>
                                          <p:attrName>ppt_x</p:attrName>
                                          <p:attrName>ppt_y</p:attrName>
                                        </p:attrNameLst>
                                      </p:cBhvr>
                                      <p:rCtr x="-52" y="7870"/>
                                    </p:animMotion>
                                  </p:childTnLst>
                                </p:cTn>
                              </p:par>
                            </p:childTnLst>
                          </p:cTn>
                        </p:par>
                        <p:par>
                          <p:cTn id="11" fill="hold">
                            <p:stCondLst>
                              <p:cond delay="710"/>
                            </p:stCondLst>
                            <p:childTnLst>
                              <p:par>
                                <p:cTn id="12" presetID="45" presetClass="entr" presetSubtype="0" fill="hold" grpId="1"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ppt_w</p:attrName>
                                        </p:attrNameLst>
                                      </p:cBhvr>
                                      <p:tavLst>
                                        <p:tav tm="0" fmla="#ppt_w*sin(2.5*pi*$)">
                                          <p:val>
                                            <p:fltVal val="0"/>
                                          </p:val>
                                        </p:tav>
                                        <p:tav tm="100000">
                                          <p:val>
                                            <p:fltVal val="1"/>
                                          </p:val>
                                        </p:tav>
                                      </p:tavLst>
                                    </p:anim>
                                    <p:anim calcmode="lin" valueType="num">
                                      <p:cBhvr>
                                        <p:cTn id="16"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8575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Contest Management :</a:t>
            </a:r>
          </a:p>
        </p:txBody>
      </p:sp>
      <p:pic>
        <p:nvPicPr>
          <p:cNvPr id="4" name="Picture 3">
            <a:extLst>
              <a:ext uri="{FF2B5EF4-FFF2-40B4-BE49-F238E27FC236}">
                <a16:creationId xmlns:a16="http://schemas.microsoft.com/office/drawing/2014/main" id="{BC865F79-93B8-F906-4D21-42150516C08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977" y="1429045"/>
            <a:ext cx="5186045" cy="3331210"/>
          </a:xfrm>
          <a:prstGeom prst="rect">
            <a:avLst/>
          </a:prstGeom>
          <a:noFill/>
          <a:ln>
            <a:noFill/>
          </a:ln>
        </p:spPr>
      </p:pic>
    </p:spTree>
    <p:extLst>
      <p:ext uri="{BB962C8B-B14F-4D97-AF65-F5344CB8AC3E}">
        <p14:creationId xmlns:p14="http://schemas.microsoft.com/office/powerpoint/2010/main" val="1106816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sp>
        <p:nvSpPr>
          <p:cNvPr id="3" name="Google Shape;229;p24">
            <a:extLst>
              <a:ext uri="{FF2B5EF4-FFF2-40B4-BE49-F238E27FC236}">
                <a16:creationId xmlns:a16="http://schemas.microsoft.com/office/drawing/2014/main" id="{96630F10-FE0B-5483-4D72-02B3A2DDA2CF}"/>
              </a:ext>
            </a:extLst>
          </p:cNvPr>
          <p:cNvSpPr txBox="1"/>
          <p:nvPr/>
        </p:nvSpPr>
        <p:spPr>
          <a:xfrm>
            <a:off x="720000" y="86897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Challenge Management :</a:t>
            </a:r>
          </a:p>
        </p:txBody>
      </p:sp>
      <p:pic>
        <p:nvPicPr>
          <p:cNvPr id="2" name="Picture 1">
            <a:extLst>
              <a:ext uri="{FF2B5EF4-FFF2-40B4-BE49-F238E27FC236}">
                <a16:creationId xmlns:a16="http://schemas.microsoft.com/office/drawing/2014/main" id="{7FCD1FDC-6A2F-44F3-1612-DB7BE18D3967}"/>
              </a:ext>
            </a:extLst>
          </p:cNvPr>
          <p:cNvPicPr>
            <a:picLocks noChangeAspect="1"/>
          </p:cNvPicPr>
          <p:nvPr/>
        </p:nvPicPr>
        <p:blipFill rotWithShape="1">
          <a:blip r:embed="rId3"/>
          <a:srcRect t="2" b="26892"/>
          <a:stretch/>
        </p:blipFill>
        <p:spPr>
          <a:xfrm>
            <a:off x="2514421" y="1429045"/>
            <a:ext cx="4115157" cy="3382810"/>
          </a:xfrm>
          <a:prstGeom prst="rect">
            <a:avLst/>
          </a:prstGeom>
        </p:spPr>
      </p:pic>
    </p:spTree>
    <p:extLst>
      <p:ext uri="{BB962C8B-B14F-4D97-AF65-F5344CB8AC3E}">
        <p14:creationId xmlns:p14="http://schemas.microsoft.com/office/powerpoint/2010/main" val="71336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60"/>
        <p:cNvGrpSpPr/>
        <p:nvPr/>
      </p:nvGrpSpPr>
      <p:grpSpPr>
        <a:xfrm>
          <a:off x="0" y="0"/>
          <a:ext cx="0" cy="0"/>
          <a:chOff x="0" y="0"/>
          <a:chExt cx="0" cy="0"/>
        </a:xfrm>
      </p:grpSpPr>
      <p:sp>
        <p:nvSpPr>
          <p:cNvPr id="385" name="Google Shape;204;p23">
            <a:extLst>
              <a:ext uri="{FF2B5EF4-FFF2-40B4-BE49-F238E27FC236}">
                <a16:creationId xmlns:a16="http://schemas.microsoft.com/office/drawing/2014/main" id="{31D454BD-FE52-CB0F-BA2A-0C33BE0DB3BC}"/>
              </a:ext>
            </a:extLst>
          </p:cNvPr>
          <p:cNvSpPr txBox="1">
            <a:spLocks/>
          </p:cNvSpPr>
          <p:nvPr/>
        </p:nvSpPr>
        <p:spPr>
          <a:xfrm>
            <a:off x="488533" y="132791"/>
            <a:ext cx="7704000" cy="64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Alata"/>
              <a:buNone/>
              <a:defRPr sz="6000" b="1"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rgbClr val="191919"/>
              </a:buClr>
              <a:buSzPts val="5200"/>
              <a:buFont typeface="Alata"/>
              <a:buNone/>
              <a:defRPr sz="5200" b="1" i="0" u="none" strike="noStrike" cap="none">
                <a:solidFill>
                  <a:srgbClr val="191919"/>
                </a:solidFill>
                <a:latin typeface="Alata"/>
                <a:ea typeface="Alata"/>
                <a:cs typeface="Alata"/>
                <a:sym typeface="Alata"/>
              </a:defRPr>
            </a:lvl2pPr>
            <a:lvl3pPr marR="0" lvl="2" algn="ctr" rtl="0">
              <a:lnSpc>
                <a:spcPct val="100000"/>
              </a:lnSpc>
              <a:spcBef>
                <a:spcPts val="0"/>
              </a:spcBef>
              <a:spcAft>
                <a:spcPts val="0"/>
              </a:spcAft>
              <a:buClr>
                <a:srgbClr val="191919"/>
              </a:buClr>
              <a:buSzPts val="5200"/>
              <a:buFont typeface="Alata"/>
              <a:buNone/>
              <a:defRPr sz="5200" b="1" i="0" u="none" strike="noStrike" cap="none">
                <a:solidFill>
                  <a:srgbClr val="191919"/>
                </a:solidFill>
                <a:latin typeface="Alata"/>
                <a:ea typeface="Alata"/>
                <a:cs typeface="Alata"/>
                <a:sym typeface="Alata"/>
              </a:defRPr>
            </a:lvl3pPr>
            <a:lvl4pPr marR="0" lvl="3" algn="ctr" rtl="0">
              <a:lnSpc>
                <a:spcPct val="100000"/>
              </a:lnSpc>
              <a:spcBef>
                <a:spcPts val="0"/>
              </a:spcBef>
              <a:spcAft>
                <a:spcPts val="0"/>
              </a:spcAft>
              <a:buClr>
                <a:srgbClr val="191919"/>
              </a:buClr>
              <a:buSzPts val="5200"/>
              <a:buFont typeface="Alata"/>
              <a:buNone/>
              <a:defRPr sz="5200" b="1" i="0" u="none" strike="noStrike" cap="none">
                <a:solidFill>
                  <a:srgbClr val="191919"/>
                </a:solidFill>
                <a:latin typeface="Alata"/>
                <a:ea typeface="Alata"/>
                <a:cs typeface="Alata"/>
                <a:sym typeface="Alata"/>
              </a:defRPr>
            </a:lvl4pPr>
            <a:lvl5pPr marR="0" lvl="4" algn="ctr" rtl="0">
              <a:lnSpc>
                <a:spcPct val="100000"/>
              </a:lnSpc>
              <a:spcBef>
                <a:spcPts val="0"/>
              </a:spcBef>
              <a:spcAft>
                <a:spcPts val="0"/>
              </a:spcAft>
              <a:buClr>
                <a:srgbClr val="191919"/>
              </a:buClr>
              <a:buSzPts val="5200"/>
              <a:buFont typeface="Alata"/>
              <a:buNone/>
              <a:defRPr sz="5200" b="1" i="0" u="none" strike="noStrike" cap="none">
                <a:solidFill>
                  <a:srgbClr val="191919"/>
                </a:solidFill>
                <a:latin typeface="Alata"/>
                <a:ea typeface="Alata"/>
                <a:cs typeface="Alata"/>
                <a:sym typeface="Alata"/>
              </a:defRPr>
            </a:lvl5pPr>
            <a:lvl6pPr marR="0" lvl="5" algn="ctr" rtl="0">
              <a:lnSpc>
                <a:spcPct val="100000"/>
              </a:lnSpc>
              <a:spcBef>
                <a:spcPts val="0"/>
              </a:spcBef>
              <a:spcAft>
                <a:spcPts val="0"/>
              </a:spcAft>
              <a:buClr>
                <a:srgbClr val="191919"/>
              </a:buClr>
              <a:buSzPts val="5200"/>
              <a:buFont typeface="Alata"/>
              <a:buNone/>
              <a:defRPr sz="5200" b="1" i="0" u="none" strike="noStrike" cap="none">
                <a:solidFill>
                  <a:srgbClr val="191919"/>
                </a:solidFill>
                <a:latin typeface="Alata"/>
                <a:ea typeface="Alata"/>
                <a:cs typeface="Alata"/>
                <a:sym typeface="Alata"/>
              </a:defRPr>
            </a:lvl6pPr>
            <a:lvl7pPr marR="0" lvl="6" algn="ctr" rtl="0">
              <a:lnSpc>
                <a:spcPct val="100000"/>
              </a:lnSpc>
              <a:spcBef>
                <a:spcPts val="0"/>
              </a:spcBef>
              <a:spcAft>
                <a:spcPts val="0"/>
              </a:spcAft>
              <a:buClr>
                <a:srgbClr val="191919"/>
              </a:buClr>
              <a:buSzPts val="5200"/>
              <a:buFont typeface="Alata"/>
              <a:buNone/>
              <a:defRPr sz="5200" b="1" i="0" u="none" strike="noStrike" cap="none">
                <a:solidFill>
                  <a:srgbClr val="191919"/>
                </a:solidFill>
                <a:latin typeface="Alata"/>
                <a:ea typeface="Alata"/>
                <a:cs typeface="Alata"/>
                <a:sym typeface="Alata"/>
              </a:defRPr>
            </a:lvl7pPr>
            <a:lvl8pPr marR="0" lvl="7" algn="ctr" rtl="0">
              <a:lnSpc>
                <a:spcPct val="100000"/>
              </a:lnSpc>
              <a:spcBef>
                <a:spcPts val="0"/>
              </a:spcBef>
              <a:spcAft>
                <a:spcPts val="0"/>
              </a:spcAft>
              <a:buClr>
                <a:srgbClr val="191919"/>
              </a:buClr>
              <a:buSzPts val="5200"/>
              <a:buFont typeface="Alata"/>
              <a:buNone/>
              <a:defRPr sz="5200" b="1" i="0" u="none" strike="noStrike" cap="none">
                <a:solidFill>
                  <a:srgbClr val="191919"/>
                </a:solidFill>
                <a:latin typeface="Alata"/>
                <a:ea typeface="Alata"/>
                <a:cs typeface="Alata"/>
                <a:sym typeface="Alata"/>
              </a:defRPr>
            </a:lvl8pPr>
            <a:lvl9pPr marR="0" lvl="8" algn="ctr" rtl="0">
              <a:lnSpc>
                <a:spcPct val="100000"/>
              </a:lnSpc>
              <a:spcBef>
                <a:spcPts val="0"/>
              </a:spcBef>
              <a:spcAft>
                <a:spcPts val="0"/>
              </a:spcAft>
              <a:buClr>
                <a:srgbClr val="191919"/>
              </a:buClr>
              <a:buSzPts val="5200"/>
              <a:buFont typeface="Alata"/>
              <a:buNone/>
              <a:defRPr sz="5200" b="1" i="0" u="none" strike="noStrike" cap="none">
                <a:solidFill>
                  <a:srgbClr val="191919"/>
                </a:solidFill>
                <a:latin typeface="Alata"/>
                <a:ea typeface="Alata"/>
                <a:cs typeface="Alata"/>
                <a:sym typeface="Alata"/>
              </a:defRPr>
            </a:lvl9pPr>
          </a:lstStyle>
          <a:p>
            <a:r>
              <a:rPr lang="en-US" sz="4800" dirty="0"/>
              <a:t>Table of contents</a:t>
            </a:r>
          </a:p>
        </p:txBody>
      </p:sp>
      <p:sp>
        <p:nvSpPr>
          <p:cNvPr id="393" name="Google Shape;1944;p34">
            <a:extLst>
              <a:ext uri="{FF2B5EF4-FFF2-40B4-BE49-F238E27FC236}">
                <a16:creationId xmlns:a16="http://schemas.microsoft.com/office/drawing/2014/main" id="{F91A5DC1-6C60-63FD-3954-F28BD7A8DAD4}"/>
              </a:ext>
            </a:extLst>
          </p:cNvPr>
          <p:cNvSpPr txBox="1">
            <a:spLocks/>
          </p:cNvSpPr>
          <p:nvPr/>
        </p:nvSpPr>
        <p:spPr>
          <a:xfrm>
            <a:off x="732068" y="1714682"/>
            <a:ext cx="762000" cy="70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400" b="1" i="0" u="none" strike="noStrike" cap="none">
                <a:solidFill>
                  <a:schemeClr val="accent6"/>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Poppins"/>
              <a:buNone/>
              <a:tabLst/>
              <a:defRPr/>
            </a:pPr>
            <a:r>
              <a:rPr kumimoji="0" lang="en" sz="3400" b="0"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02</a:t>
            </a:r>
          </a:p>
        </p:txBody>
      </p:sp>
      <p:sp>
        <p:nvSpPr>
          <p:cNvPr id="394" name="Google Shape;1946;p34">
            <a:extLst>
              <a:ext uri="{FF2B5EF4-FFF2-40B4-BE49-F238E27FC236}">
                <a16:creationId xmlns:a16="http://schemas.microsoft.com/office/drawing/2014/main" id="{E1D09688-C327-5ECF-798C-7F581D9DEA84}"/>
              </a:ext>
            </a:extLst>
          </p:cNvPr>
          <p:cNvSpPr txBox="1">
            <a:spLocks/>
          </p:cNvSpPr>
          <p:nvPr/>
        </p:nvSpPr>
        <p:spPr>
          <a:xfrm>
            <a:off x="728913" y="1122920"/>
            <a:ext cx="762000" cy="70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400" b="1" i="0" u="none" strike="noStrike" cap="none">
                <a:solidFill>
                  <a:schemeClr val="accent6"/>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Poppins"/>
              <a:buNone/>
              <a:tabLst/>
              <a:defRPr/>
            </a:pPr>
            <a:r>
              <a:rPr kumimoji="0" lang="en" sz="3400" b="0"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01</a:t>
            </a:r>
          </a:p>
        </p:txBody>
      </p:sp>
      <p:sp>
        <p:nvSpPr>
          <p:cNvPr id="395" name="Google Shape;1951;p34">
            <a:extLst>
              <a:ext uri="{FF2B5EF4-FFF2-40B4-BE49-F238E27FC236}">
                <a16:creationId xmlns:a16="http://schemas.microsoft.com/office/drawing/2014/main" id="{2D2995EE-FF70-71A6-72F4-D3FE71CF311C}"/>
              </a:ext>
            </a:extLst>
          </p:cNvPr>
          <p:cNvSpPr txBox="1">
            <a:spLocks/>
          </p:cNvSpPr>
          <p:nvPr/>
        </p:nvSpPr>
        <p:spPr>
          <a:xfrm>
            <a:off x="728689" y="2886936"/>
            <a:ext cx="762000" cy="70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400" b="1" i="0" u="none" strike="noStrike" cap="none">
                <a:solidFill>
                  <a:schemeClr val="accent6"/>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Poppins"/>
              <a:buNone/>
              <a:tabLst/>
              <a:defRPr/>
            </a:pPr>
            <a:r>
              <a:rPr kumimoji="0" lang="en" sz="3400" b="0"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04</a:t>
            </a:r>
          </a:p>
        </p:txBody>
      </p:sp>
      <p:sp>
        <p:nvSpPr>
          <p:cNvPr id="396" name="Google Shape;1954;p34">
            <a:extLst>
              <a:ext uri="{FF2B5EF4-FFF2-40B4-BE49-F238E27FC236}">
                <a16:creationId xmlns:a16="http://schemas.microsoft.com/office/drawing/2014/main" id="{444422D7-C83A-7B97-7301-E81E3BEDBCCF}"/>
              </a:ext>
            </a:extLst>
          </p:cNvPr>
          <p:cNvSpPr txBox="1">
            <a:spLocks/>
          </p:cNvSpPr>
          <p:nvPr/>
        </p:nvSpPr>
        <p:spPr>
          <a:xfrm>
            <a:off x="731257" y="3492064"/>
            <a:ext cx="762000" cy="70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400" b="1" i="0" u="none" strike="noStrike" cap="none">
                <a:solidFill>
                  <a:schemeClr val="accent6"/>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Poppins"/>
              <a:buNone/>
              <a:tabLst/>
              <a:defRPr/>
            </a:pPr>
            <a:r>
              <a:rPr kumimoji="0" lang="en" sz="3400" b="0"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05</a:t>
            </a:r>
          </a:p>
        </p:txBody>
      </p:sp>
      <p:sp>
        <p:nvSpPr>
          <p:cNvPr id="397" name="Google Shape;1954;p34">
            <a:extLst>
              <a:ext uri="{FF2B5EF4-FFF2-40B4-BE49-F238E27FC236}">
                <a16:creationId xmlns:a16="http://schemas.microsoft.com/office/drawing/2014/main" id="{08D136C3-BA2D-6039-07F0-8D4939DF3732}"/>
              </a:ext>
            </a:extLst>
          </p:cNvPr>
          <p:cNvSpPr txBox="1">
            <a:spLocks/>
          </p:cNvSpPr>
          <p:nvPr/>
        </p:nvSpPr>
        <p:spPr>
          <a:xfrm>
            <a:off x="728689" y="4132038"/>
            <a:ext cx="762000" cy="70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400" b="1" i="0" u="none" strike="noStrike" cap="none">
                <a:solidFill>
                  <a:schemeClr val="accent6"/>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Poppins"/>
              <a:buNone/>
              <a:tabLst/>
              <a:defRPr/>
            </a:pPr>
            <a:r>
              <a:rPr kumimoji="0" lang="en" sz="3400" b="0"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06</a:t>
            </a:r>
          </a:p>
        </p:txBody>
      </p:sp>
      <p:sp>
        <p:nvSpPr>
          <p:cNvPr id="398" name="Google Shape;1944;p34">
            <a:extLst>
              <a:ext uri="{FF2B5EF4-FFF2-40B4-BE49-F238E27FC236}">
                <a16:creationId xmlns:a16="http://schemas.microsoft.com/office/drawing/2014/main" id="{03E6E206-1B8E-6F22-81BF-1F65DBDDDBA8}"/>
              </a:ext>
            </a:extLst>
          </p:cNvPr>
          <p:cNvSpPr txBox="1">
            <a:spLocks/>
          </p:cNvSpPr>
          <p:nvPr/>
        </p:nvSpPr>
        <p:spPr>
          <a:xfrm>
            <a:off x="721558" y="2286415"/>
            <a:ext cx="762000" cy="70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400" b="1" i="0" u="none" strike="noStrike" cap="none">
                <a:solidFill>
                  <a:schemeClr val="accent6"/>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Poppins"/>
              <a:buNone/>
              <a:tabLst/>
              <a:defRPr/>
            </a:pPr>
            <a:r>
              <a:rPr kumimoji="0" lang="en" sz="3400" b="0"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03</a:t>
            </a:r>
          </a:p>
        </p:txBody>
      </p:sp>
      <p:sp>
        <p:nvSpPr>
          <p:cNvPr id="425" name="Google Shape;1947;p34">
            <a:extLst>
              <a:ext uri="{FF2B5EF4-FFF2-40B4-BE49-F238E27FC236}">
                <a16:creationId xmlns:a16="http://schemas.microsoft.com/office/drawing/2014/main" id="{C08A0DA9-66A8-26A3-F2EC-38D322A15624}"/>
              </a:ext>
            </a:extLst>
          </p:cNvPr>
          <p:cNvSpPr txBox="1">
            <a:spLocks/>
          </p:cNvSpPr>
          <p:nvPr/>
        </p:nvSpPr>
        <p:spPr>
          <a:xfrm>
            <a:off x="1420731" y="1240185"/>
            <a:ext cx="4512900" cy="45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1" i="0" u="none" strike="noStrike" cap="none">
                <a:solidFill>
                  <a:schemeClr val="dk2"/>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Roboto"/>
              <a:buNone/>
              <a:tabLst/>
              <a:defRPr/>
            </a:pPr>
            <a:r>
              <a:rPr kumimoji="0" lang="en-US" sz="2400"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Problem Statement</a:t>
            </a:r>
          </a:p>
        </p:txBody>
      </p:sp>
      <p:sp>
        <p:nvSpPr>
          <p:cNvPr id="426" name="Google Shape;1949;p34">
            <a:extLst>
              <a:ext uri="{FF2B5EF4-FFF2-40B4-BE49-F238E27FC236}">
                <a16:creationId xmlns:a16="http://schemas.microsoft.com/office/drawing/2014/main" id="{E2EC6CF7-27E3-8CFA-796E-BB44197DEDD6}"/>
              </a:ext>
            </a:extLst>
          </p:cNvPr>
          <p:cNvSpPr txBox="1">
            <a:spLocks/>
          </p:cNvSpPr>
          <p:nvPr/>
        </p:nvSpPr>
        <p:spPr>
          <a:xfrm>
            <a:off x="1444735" y="1953122"/>
            <a:ext cx="4512900" cy="3257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1" i="0" u="none" strike="noStrike" cap="none">
                <a:solidFill>
                  <a:schemeClr val="dk2"/>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1200"/>
              </a:spcAft>
              <a:buClr>
                <a:srgbClr val="FFFFFF"/>
              </a:buClr>
              <a:buSzPts val="2400"/>
              <a:buFont typeface="Roboto"/>
              <a:buNone/>
              <a:tabLst/>
              <a:defRPr/>
            </a:pPr>
            <a:r>
              <a:rPr kumimoji="0" lang="en-US" sz="2400" b="1"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Our Solution</a:t>
            </a:r>
          </a:p>
        </p:txBody>
      </p:sp>
      <p:sp>
        <p:nvSpPr>
          <p:cNvPr id="427" name="Google Shape;1952;p34">
            <a:extLst>
              <a:ext uri="{FF2B5EF4-FFF2-40B4-BE49-F238E27FC236}">
                <a16:creationId xmlns:a16="http://schemas.microsoft.com/office/drawing/2014/main" id="{0E3D3BB1-5247-423A-75AF-F8237C05370D}"/>
              </a:ext>
            </a:extLst>
          </p:cNvPr>
          <p:cNvSpPr txBox="1">
            <a:spLocks/>
          </p:cNvSpPr>
          <p:nvPr/>
        </p:nvSpPr>
        <p:spPr>
          <a:xfrm>
            <a:off x="1423715" y="3060884"/>
            <a:ext cx="4512900" cy="45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1" i="0" u="none" strike="noStrike" cap="none">
                <a:solidFill>
                  <a:schemeClr val="dk2"/>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1200"/>
              </a:spcAft>
              <a:buClr>
                <a:srgbClr val="FFFFFF"/>
              </a:buClr>
              <a:buSzPts val="2400"/>
              <a:buFont typeface="Roboto"/>
              <a:buNone/>
              <a:tabLst/>
              <a:defRPr/>
            </a:pPr>
            <a:r>
              <a:rPr kumimoji="0" lang="en-US" sz="2400" b="1"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Methodology</a:t>
            </a:r>
          </a:p>
        </p:txBody>
      </p:sp>
      <p:sp>
        <p:nvSpPr>
          <p:cNvPr id="428" name="Google Shape;1955;p34">
            <a:extLst>
              <a:ext uri="{FF2B5EF4-FFF2-40B4-BE49-F238E27FC236}">
                <a16:creationId xmlns:a16="http://schemas.microsoft.com/office/drawing/2014/main" id="{44871443-1D76-CD16-FD42-6B8906A5F41E}"/>
              </a:ext>
            </a:extLst>
          </p:cNvPr>
          <p:cNvSpPr txBox="1">
            <a:spLocks/>
          </p:cNvSpPr>
          <p:nvPr/>
        </p:nvSpPr>
        <p:spPr>
          <a:xfrm>
            <a:off x="1441322" y="3682038"/>
            <a:ext cx="4512900" cy="45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1" i="0" u="none" strike="noStrike" cap="none">
                <a:solidFill>
                  <a:schemeClr val="dk2"/>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spcAft>
                <a:spcPts val="1200"/>
              </a:spcAft>
            </a:pPr>
            <a:r>
              <a:rPr lang="en-US" dirty="0">
                <a:solidFill>
                  <a:srgbClr val="0D141E"/>
                </a:solidFill>
                <a:latin typeface="Zen Dots" panose="020B0604020202020204" charset="0"/>
                <a:ea typeface="Ubuntu"/>
                <a:cs typeface="Zen Dots" panose="020B0604020202020204" charset="0"/>
                <a:sym typeface="Ubuntu"/>
              </a:rPr>
              <a:t>Challenges and Constraints</a:t>
            </a:r>
          </a:p>
        </p:txBody>
      </p:sp>
      <p:sp>
        <p:nvSpPr>
          <p:cNvPr id="430" name="Google Shape;1955;p34">
            <a:extLst>
              <a:ext uri="{FF2B5EF4-FFF2-40B4-BE49-F238E27FC236}">
                <a16:creationId xmlns:a16="http://schemas.microsoft.com/office/drawing/2014/main" id="{4F65857D-2F90-3E0A-4773-83B9F1D070CA}"/>
              </a:ext>
            </a:extLst>
          </p:cNvPr>
          <p:cNvSpPr txBox="1">
            <a:spLocks/>
          </p:cNvSpPr>
          <p:nvPr/>
        </p:nvSpPr>
        <p:spPr>
          <a:xfrm>
            <a:off x="1468058" y="4296957"/>
            <a:ext cx="4512900" cy="45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1" i="0" u="none" strike="noStrike" cap="none">
                <a:solidFill>
                  <a:schemeClr val="dk2"/>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spcAft>
                <a:spcPts val="1200"/>
              </a:spcAft>
              <a:buClr>
                <a:srgbClr val="FFFFFF"/>
              </a:buClr>
            </a:pPr>
            <a:r>
              <a:rPr lang="en-US" dirty="0">
                <a:solidFill>
                  <a:srgbClr val="0D141E"/>
                </a:solidFill>
                <a:latin typeface="Zen Dots" panose="020B0604020202020204" charset="0"/>
                <a:ea typeface="Ubuntu"/>
                <a:cs typeface="Zen Dots" panose="020B0604020202020204" charset="0"/>
                <a:sym typeface="Ubuntu"/>
              </a:rPr>
              <a:t>Future Work</a:t>
            </a:r>
          </a:p>
        </p:txBody>
      </p:sp>
      <p:sp>
        <p:nvSpPr>
          <p:cNvPr id="431" name="Google Shape;1952;p34">
            <a:extLst>
              <a:ext uri="{FF2B5EF4-FFF2-40B4-BE49-F238E27FC236}">
                <a16:creationId xmlns:a16="http://schemas.microsoft.com/office/drawing/2014/main" id="{655842DD-8126-E3E5-5F4E-F8486815C191}"/>
              </a:ext>
            </a:extLst>
          </p:cNvPr>
          <p:cNvSpPr txBox="1">
            <a:spLocks/>
          </p:cNvSpPr>
          <p:nvPr/>
        </p:nvSpPr>
        <p:spPr>
          <a:xfrm>
            <a:off x="1417798" y="2484126"/>
            <a:ext cx="4512900" cy="45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oboto"/>
              <a:buNone/>
              <a:defRPr sz="2400" b="1" i="0" u="none" strike="noStrike" cap="none">
                <a:solidFill>
                  <a:schemeClr val="dk2"/>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algn="l" defTabSz="914400" rtl="0" eaLnBrk="1" fontAlgn="auto" latinLnBrk="0" hangingPunct="1">
              <a:lnSpc>
                <a:spcPct val="100000"/>
              </a:lnSpc>
              <a:spcBef>
                <a:spcPts val="0"/>
              </a:spcBef>
              <a:spcAft>
                <a:spcPts val="1200"/>
              </a:spcAft>
              <a:buClr>
                <a:srgbClr val="FFFFFF"/>
              </a:buClr>
              <a:buSzPts val="2400"/>
              <a:buFont typeface="Roboto"/>
              <a:buNone/>
              <a:tabLst/>
              <a:defRPr/>
            </a:pPr>
            <a:r>
              <a:rPr kumimoji="0" lang="en-US" sz="2400" b="1"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Poppins"/>
              </a:rPr>
              <a:t>Features</a:t>
            </a:r>
          </a:p>
        </p:txBody>
      </p:sp>
      <p:sp>
        <p:nvSpPr>
          <p:cNvPr id="262" name="Google Shape;93;p20">
            <a:extLst>
              <a:ext uri="{FF2B5EF4-FFF2-40B4-BE49-F238E27FC236}">
                <a16:creationId xmlns:a16="http://schemas.microsoft.com/office/drawing/2014/main" id="{D09988A6-FAFC-B051-8CD7-596A20948ABF}"/>
              </a:ext>
            </a:extLst>
          </p:cNvPr>
          <p:cNvSpPr/>
          <p:nvPr/>
        </p:nvSpPr>
        <p:spPr>
          <a:xfrm>
            <a:off x="4846295" y="1967180"/>
            <a:ext cx="4800782" cy="3164929"/>
          </a:xfrm>
          <a:custGeom>
            <a:avLst/>
            <a:gdLst/>
            <a:ahLst/>
            <a:cxnLst/>
            <a:rect l="l" t="t" r="r" b="b"/>
            <a:pathLst>
              <a:path w="154814" h="98305" extrusionOk="0">
                <a:moveTo>
                  <a:pt x="16988" y="98305"/>
                </a:moveTo>
                <a:cubicBezTo>
                  <a:pt x="16988" y="98305"/>
                  <a:pt x="1" y="63514"/>
                  <a:pt x="12570" y="47247"/>
                </a:cubicBezTo>
                <a:cubicBezTo>
                  <a:pt x="25313" y="30764"/>
                  <a:pt x="33949" y="39157"/>
                  <a:pt x="46510" y="33324"/>
                </a:cubicBezTo>
                <a:cubicBezTo>
                  <a:pt x="59087" y="27482"/>
                  <a:pt x="60155" y="3264"/>
                  <a:pt x="85354" y="1624"/>
                </a:cubicBezTo>
                <a:cubicBezTo>
                  <a:pt x="110561" y="1"/>
                  <a:pt x="154813" y="19948"/>
                  <a:pt x="131290" y="97792"/>
                </a:cubicBezTo>
                <a:close/>
              </a:path>
            </a:pathLst>
          </a:custGeom>
          <a:solidFill>
            <a:srgbClr val="FFFFFF">
              <a:alpha val="2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97;p20">
            <a:extLst>
              <a:ext uri="{FF2B5EF4-FFF2-40B4-BE49-F238E27FC236}">
                <a16:creationId xmlns:a16="http://schemas.microsoft.com/office/drawing/2014/main" id="{D9E89C27-7131-B78E-4AC9-4C7F0359EBF1}"/>
              </a:ext>
            </a:extLst>
          </p:cNvPr>
          <p:cNvSpPr/>
          <p:nvPr/>
        </p:nvSpPr>
        <p:spPr>
          <a:xfrm>
            <a:off x="7633915" y="2338865"/>
            <a:ext cx="1047244" cy="666630"/>
          </a:xfrm>
          <a:custGeom>
            <a:avLst/>
            <a:gdLst/>
            <a:ahLst/>
            <a:cxnLst/>
            <a:rect l="l" t="t" r="r" b="b"/>
            <a:pathLst>
              <a:path w="18359" h="11928" fill="none" extrusionOk="0">
                <a:moveTo>
                  <a:pt x="16423" y="5669"/>
                </a:moveTo>
                <a:cubicBezTo>
                  <a:pt x="16527" y="5296"/>
                  <a:pt x="16580" y="4905"/>
                  <a:pt x="16580" y="4506"/>
                </a:cubicBezTo>
                <a:cubicBezTo>
                  <a:pt x="16580" y="2023"/>
                  <a:pt x="14557" y="1"/>
                  <a:pt x="12074" y="1"/>
                </a:cubicBezTo>
                <a:cubicBezTo>
                  <a:pt x="10252" y="1"/>
                  <a:pt x="8680" y="1086"/>
                  <a:pt x="7977" y="2648"/>
                </a:cubicBezTo>
                <a:cubicBezTo>
                  <a:pt x="7387" y="2240"/>
                  <a:pt x="6675" y="1989"/>
                  <a:pt x="5894" y="1989"/>
                </a:cubicBezTo>
                <a:cubicBezTo>
                  <a:pt x="3924" y="1989"/>
                  <a:pt x="2318" y="3569"/>
                  <a:pt x="2292" y="5522"/>
                </a:cubicBezTo>
                <a:cubicBezTo>
                  <a:pt x="964" y="5938"/>
                  <a:pt x="0" y="7188"/>
                  <a:pt x="0" y="8647"/>
                </a:cubicBezTo>
                <a:cubicBezTo>
                  <a:pt x="0" y="10461"/>
                  <a:pt x="1467" y="11928"/>
                  <a:pt x="3273" y="11928"/>
                </a:cubicBezTo>
                <a:lnTo>
                  <a:pt x="15069" y="11928"/>
                </a:lnTo>
                <a:cubicBezTo>
                  <a:pt x="16883" y="11928"/>
                  <a:pt x="18350" y="10461"/>
                  <a:pt x="18350" y="8647"/>
                </a:cubicBezTo>
                <a:cubicBezTo>
                  <a:pt x="18359" y="7318"/>
                  <a:pt x="17569" y="6181"/>
                  <a:pt x="16423" y="5669"/>
                </a:cubicBezTo>
                <a:close/>
              </a:path>
            </a:pathLst>
          </a:custGeom>
          <a:noFill/>
          <a:ln w="28575" cap="flat" cmpd="sng">
            <a:solidFill>
              <a:schemeClr val="lt1"/>
            </a:solidFill>
            <a:prstDash val="solid"/>
            <a:miter lim="86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98;p20">
            <a:extLst>
              <a:ext uri="{FF2B5EF4-FFF2-40B4-BE49-F238E27FC236}">
                <a16:creationId xmlns:a16="http://schemas.microsoft.com/office/drawing/2014/main" id="{0B157A0C-0492-6BE0-77D7-9DECD2CED07C}"/>
              </a:ext>
            </a:extLst>
          </p:cNvPr>
          <p:cNvGrpSpPr/>
          <p:nvPr/>
        </p:nvGrpSpPr>
        <p:grpSpPr>
          <a:xfrm>
            <a:off x="5722783" y="3076611"/>
            <a:ext cx="2538390" cy="2056394"/>
            <a:chOff x="3780013" y="1888393"/>
            <a:chExt cx="2538390" cy="2056394"/>
          </a:xfrm>
        </p:grpSpPr>
        <p:sp>
          <p:nvSpPr>
            <p:cNvPr id="265" name="Google Shape;99;p20">
              <a:extLst>
                <a:ext uri="{FF2B5EF4-FFF2-40B4-BE49-F238E27FC236}">
                  <a16:creationId xmlns:a16="http://schemas.microsoft.com/office/drawing/2014/main" id="{F500D911-F171-8E5E-7EA8-4DCC9E775518}"/>
                </a:ext>
              </a:extLst>
            </p:cNvPr>
            <p:cNvSpPr/>
            <p:nvPr/>
          </p:nvSpPr>
          <p:spPr>
            <a:xfrm>
              <a:off x="3780013" y="1888393"/>
              <a:ext cx="2538390" cy="1625894"/>
            </a:xfrm>
            <a:custGeom>
              <a:avLst/>
              <a:gdLst/>
              <a:ahLst/>
              <a:cxnLst/>
              <a:rect l="l" t="t" r="r" b="b"/>
              <a:pathLst>
                <a:path w="74686" h="47838" extrusionOk="0">
                  <a:moveTo>
                    <a:pt x="348" y="1"/>
                  </a:moveTo>
                  <a:cubicBezTo>
                    <a:pt x="165" y="1"/>
                    <a:pt x="1" y="157"/>
                    <a:pt x="1" y="348"/>
                  </a:cubicBezTo>
                  <a:lnTo>
                    <a:pt x="1" y="47838"/>
                  </a:lnTo>
                  <a:lnTo>
                    <a:pt x="74685" y="47838"/>
                  </a:lnTo>
                  <a:lnTo>
                    <a:pt x="74685" y="348"/>
                  </a:lnTo>
                  <a:cubicBezTo>
                    <a:pt x="74685" y="166"/>
                    <a:pt x="74529" y="1"/>
                    <a:pt x="74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00;p20">
              <a:extLst>
                <a:ext uri="{FF2B5EF4-FFF2-40B4-BE49-F238E27FC236}">
                  <a16:creationId xmlns:a16="http://schemas.microsoft.com/office/drawing/2014/main" id="{AC9AF4CA-5F20-DFAB-D465-A754E0A6BB7C}"/>
                </a:ext>
              </a:extLst>
            </p:cNvPr>
            <p:cNvSpPr/>
            <p:nvPr/>
          </p:nvSpPr>
          <p:spPr>
            <a:xfrm>
              <a:off x="3897715" y="1988693"/>
              <a:ext cx="2303265" cy="1399911"/>
            </a:xfrm>
            <a:custGeom>
              <a:avLst/>
              <a:gdLst/>
              <a:ahLst/>
              <a:cxnLst/>
              <a:rect l="l" t="t" r="r" b="b"/>
              <a:pathLst>
                <a:path w="67768" h="41189" extrusionOk="0">
                  <a:moveTo>
                    <a:pt x="348" y="1"/>
                  </a:moveTo>
                  <a:cubicBezTo>
                    <a:pt x="166" y="1"/>
                    <a:pt x="1" y="157"/>
                    <a:pt x="1" y="348"/>
                  </a:cubicBezTo>
                  <a:lnTo>
                    <a:pt x="1" y="40842"/>
                  </a:lnTo>
                  <a:cubicBezTo>
                    <a:pt x="1" y="41024"/>
                    <a:pt x="149" y="41189"/>
                    <a:pt x="348" y="41189"/>
                  </a:cubicBezTo>
                  <a:lnTo>
                    <a:pt x="67420" y="41189"/>
                  </a:lnTo>
                  <a:cubicBezTo>
                    <a:pt x="67620" y="41189"/>
                    <a:pt x="67768" y="41024"/>
                    <a:pt x="67768" y="40833"/>
                  </a:cubicBezTo>
                  <a:lnTo>
                    <a:pt x="67768" y="348"/>
                  </a:lnTo>
                  <a:cubicBezTo>
                    <a:pt x="67768" y="166"/>
                    <a:pt x="67620" y="1"/>
                    <a:pt x="67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01;p20">
              <a:extLst>
                <a:ext uri="{FF2B5EF4-FFF2-40B4-BE49-F238E27FC236}">
                  <a16:creationId xmlns:a16="http://schemas.microsoft.com/office/drawing/2014/main" id="{2C29E2B9-65D7-3672-1189-C6BB1EC28069}"/>
                </a:ext>
              </a:extLst>
            </p:cNvPr>
            <p:cNvSpPr/>
            <p:nvPr/>
          </p:nvSpPr>
          <p:spPr>
            <a:xfrm>
              <a:off x="3897443" y="1988693"/>
              <a:ext cx="2219180" cy="1399911"/>
            </a:xfrm>
            <a:custGeom>
              <a:avLst/>
              <a:gdLst/>
              <a:ahLst/>
              <a:cxnLst/>
              <a:rect l="l" t="t" r="r" b="b"/>
              <a:pathLst>
                <a:path w="65294" h="41189" extrusionOk="0">
                  <a:moveTo>
                    <a:pt x="938" y="1"/>
                  </a:moveTo>
                  <a:cubicBezTo>
                    <a:pt x="417" y="1"/>
                    <a:pt x="0" y="426"/>
                    <a:pt x="0" y="947"/>
                  </a:cubicBezTo>
                  <a:lnTo>
                    <a:pt x="0" y="40243"/>
                  </a:lnTo>
                  <a:cubicBezTo>
                    <a:pt x="0" y="40763"/>
                    <a:pt x="417" y="41189"/>
                    <a:pt x="938" y="41189"/>
                  </a:cubicBezTo>
                  <a:lnTo>
                    <a:pt x="15061" y="41189"/>
                  </a:lnTo>
                  <a:lnTo>
                    <a:pt x="652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102;p20">
              <a:extLst>
                <a:ext uri="{FF2B5EF4-FFF2-40B4-BE49-F238E27FC236}">
                  <a16:creationId xmlns:a16="http://schemas.microsoft.com/office/drawing/2014/main" id="{DF02CA35-48D3-1BC8-5566-97FD0862EDAD}"/>
                </a:ext>
              </a:extLst>
            </p:cNvPr>
            <p:cNvSpPr/>
            <p:nvPr/>
          </p:nvSpPr>
          <p:spPr>
            <a:xfrm>
              <a:off x="5033303" y="1920852"/>
              <a:ext cx="32492" cy="32492"/>
            </a:xfrm>
            <a:custGeom>
              <a:avLst/>
              <a:gdLst/>
              <a:ahLst/>
              <a:cxnLst/>
              <a:rect l="l" t="t" r="r" b="b"/>
              <a:pathLst>
                <a:path w="956" h="956" extrusionOk="0">
                  <a:moveTo>
                    <a:pt x="478" y="0"/>
                  </a:moveTo>
                  <a:cubicBezTo>
                    <a:pt x="217" y="0"/>
                    <a:pt x="0" y="217"/>
                    <a:pt x="0" y="478"/>
                  </a:cubicBezTo>
                  <a:cubicBezTo>
                    <a:pt x="0" y="738"/>
                    <a:pt x="217" y="955"/>
                    <a:pt x="478" y="955"/>
                  </a:cubicBezTo>
                  <a:cubicBezTo>
                    <a:pt x="738" y="955"/>
                    <a:pt x="955" y="738"/>
                    <a:pt x="955" y="478"/>
                  </a:cubicBezTo>
                  <a:cubicBezTo>
                    <a:pt x="955" y="217"/>
                    <a:pt x="738" y="0"/>
                    <a:pt x="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03;p20">
              <a:extLst>
                <a:ext uri="{FF2B5EF4-FFF2-40B4-BE49-F238E27FC236}">
                  <a16:creationId xmlns:a16="http://schemas.microsoft.com/office/drawing/2014/main" id="{B2F2948B-3807-F748-DF6A-7B730A70E774}"/>
                </a:ext>
              </a:extLst>
            </p:cNvPr>
            <p:cNvSpPr/>
            <p:nvPr/>
          </p:nvSpPr>
          <p:spPr>
            <a:xfrm>
              <a:off x="4113100" y="2170157"/>
              <a:ext cx="839661" cy="42790"/>
            </a:xfrm>
            <a:custGeom>
              <a:avLst/>
              <a:gdLst/>
              <a:ahLst/>
              <a:cxnLst/>
              <a:rect l="l" t="t" r="r" b="b"/>
              <a:pathLst>
                <a:path w="24705" h="1259" extrusionOk="0">
                  <a:moveTo>
                    <a:pt x="1" y="0"/>
                  </a:moveTo>
                  <a:lnTo>
                    <a:pt x="1" y="1259"/>
                  </a:lnTo>
                  <a:lnTo>
                    <a:pt x="24705" y="1259"/>
                  </a:lnTo>
                  <a:lnTo>
                    <a:pt x="247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04;p20">
              <a:extLst>
                <a:ext uri="{FF2B5EF4-FFF2-40B4-BE49-F238E27FC236}">
                  <a16:creationId xmlns:a16="http://schemas.microsoft.com/office/drawing/2014/main" id="{91AECE52-F040-C82A-88E9-BA40EFBF24D2}"/>
                </a:ext>
              </a:extLst>
            </p:cNvPr>
            <p:cNvSpPr/>
            <p:nvPr/>
          </p:nvSpPr>
          <p:spPr>
            <a:xfrm>
              <a:off x="4113100" y="2397607"/>
              <a:ext cx="839661" cy="42824"/>
            </a:xfrm>
            <a:custGeom>
              <a:avLst/>
              <a:gdLst/>
              <a:ahLst/>
              <a:cxnLst/>
              <a:rect l="l" t="t" r="r" b="b"/>
              <a:pathLst>
                <a:path w="24705" h="1260" extrusionOk="0">
                  <a:moveTo>
                    <a:pt x="1" y="1"/>
                  </a:moveTo>
                  <a:lnTo>
                    <a:pt x="1" y="1259"/>
                  </a:lnTo>
                  <a:lnTo>
                    <a:pt x="24705" y="1259"/>
                  </a:lnTo>
                  <a:lnTo>
                    <a:pt x="24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05;p20">
              <a:extLst>
                <a:ext uri="{FF2B5EF4-FFF2-40B4-BE49-F238E27FC236}">
                  <a16:creationId xmlns:a16="http://schemas.microsoft.com/office/drawing/2014/main" id="{B57A0BC3-ADDD-356C-997A-4903D3F63B47}"/>
                </a:ext>
              </a:extLst>
            </p:cNvPr>
            <p:cNvSpPr/>
            <p:nvPr/>
          </p:nvSpPr>
          <p:spPr>
            <a:xfrm>
              <a:off x="4113100" y="2246257"/>
              <a:ext cx="489760" cy="42824"/>
            </a:xfrm>
            <a:custGeom>
              <a:avLst/>
              <a:gdLst/>
              <a:ahLst/>
              <a:cxnLst/>
              <a:rect l="l" t="t" r="r" b="b"/>
              <a:pathLst>
                <a:path w="14410" h="1260" extrusionOk="0">
                  <a:moveTo>
                    <a:pt x="1" y="1"/>
                  </a:moveTo>
                  <a:lnTo>
                    <a:pt x="1" y="1259"/>
                  </a:lnTo>
                  <a:lnTo>
                    <a:pt x="14410" y="1259"/>
                  </a:lnTo>
                  <a:lnTo>
                    <a:pt x="144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06;p20">
              <a:extLst>
                <a:ext uri="{FF2B5EF4-FFF2-40B4-BE49-F238E27FC236}">
                  <a16:creationId xmlns:a16="http://schemas.microsoft.com/office/drawing/2014/main" id="{26984409-EEDD-040F-A361-2C8FE3B6E74A}"/>
                </a:ext>
              </a:extLst>
            </p:cNvPr>
            <p:cNvSpPr/>
            <p:nvPr/>
          </p:nvSpPr>
          <p:spPr>
            <a:xfrm>
              <a:off x="4113100" y="2322085"/>
              <a:ext cx="939958" cy="42824"/>
            </a:xfrm>
            <a:custGeom>
              <a:avLst/>
              <a:gdLst/>
              <a:ahLst/>
              <a:cxnLst/>
              <a:rect l="l" t="t" r="r" b="b"/>
              <a:pathLst>
                <a:path w="27656" h="1260" extrusionOk="0">
                  <a:moveTo>
                    <a:pt x="1" y="1"/>
                  </a:moveTo>
                  <a:lnTo>
                    <a:pt x="1" y="1259"/>
                  </a:lnTo>
                  <a:lnTo>
                    <a:pt x="27656" y="1259"/>
                  </a:lnTo>
                  <a:lnTo>
                    <a:pt x="27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07;p20">
              <a:extLst>
                <a:ext uri="{FF2B5EF4-FFF2-40B4-BE49-F238E27FC236}">
                  <a16:creationId xmlns:a16="http://schemas.microsoft.com/office/drawing/2014/main" id="{382246CC-6E75-794A-A8EC-95AEA882627A}"/>
                </a:ext>
              </a:extLst>
            </p:cNvPr>
            <p:cNvSpPr/>
            <p:nvPr/>
          </p:nvSpPr>
          <p:spPr>
            <a:xfrm>
              <a:off x="5068685" y="2322085"/>
              <a:ext cx="151992" cy="42824"/>
            </a:xfrm>
            <a:custGeom>
              <a:avLst/>
              <a:gdLst/>
              <a:ahLst/>
              <a:cxnLst/>
              <a:rect l="l" t="t" r="r" b="b"/>
              <a:pathLst>
                <a:path w="4472" h="1260" extrusionOk="0">
                  <a:moveTo>
                    <a:pt x="1" y="1"/>
                  </a:moveTo>
                  <a:lnTo>
                    <a:pt x="1" y="1259"/>
                  </a:lnTo>
                  <a:lnTo>
                    <a:pt x="4471" y="1259"/>
                  </a:lnTo>
                  <a:lnTo>
                    <a:pt x="4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08;p20">
              <a:extLst>
                <a:ext uri="{FF2B5EF4-FFF2-40B4-BE49-F238E27FC236}">
                  <a16:creationId xmlns:a16="http://schemas.microsoft.com/office/drawing/2014/main" id="{E7AFB3E9-CAE6-8B2D-C478-3ABC1B53F786}"/>
                </a:ext>
              </a:extLst>
            </p:cNvPr>
            <p:cNvSpPr/>
            <p:nvPr/>
          </p:nvSpPr>
          <p:spPr>
            <a:xfrm>
              <a:off x="5244541" y="2322085"/>
              <a:ext cx="82352" cy="42824"/>
            </a:xfrm>
            <a:custGeom>
              <a:avLst/>
              <a:gdLst/>
              <a:ahLst/>
              <a:cxnLst/>
              <a:rect l="l" t="t" r="r" b="b"/>
              <a:pathLst>
                <a:path w="2423" h="1260" extrusionOk="0">
                  <a:moveTo>
                    <a:pt x="0" y="1"/>
                  </a:moveTo>
                  <a:lnTo>
                    <a:pt x="0" y="1259"/>
                  </a:lnTo>
                  <a:lnTo>
                    <a:pt x="2422" y="1259"/>
                  </a:lnTo>
                  <a:lnTo>
                    <a:pt x="24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09;p20">
              <a:extLst>
                <a:ext uri="{FF2B5EF4-FFF2-40B4-BE49-F238E27FC236}">
                  <a16:creationId xmlns:a16="http://schemas.microsoft.com/office/drawing/2014/main" id="{BD44511C-A462-C2DF-6B0B-0B3EF76F1C43}"/>
                </a:ext>
              </a:extLst>
            </p:cNvPr>
            <p:cNvSpPr/>
            <p:nvPr/>
          </p:nvSpPr>
          <p:spPr>
            <a:xfrm>
              <a:off x="4113100" y="2473740"/>
              <a:ext cx="535779" cy="42790"/>
            </a:xfrm>
            <a:custGeom>
              <a:avLst/>
              <a:gdLst/>
              <a:ahLst/>
              <a:cxnLst/>
              <a:rect l="l" t="t" r="r" b="b"/>
              <a:pathLst>
                <a:path w="15764" h="1259" extrusionOk="0">
                  <a:moveTo>
                    <a:pt x="1" y="0"/>
                  </a:moveTo>
                  <a:lnTo>
                    <a:pt x="1" y="1259"/>
                  </a:lnTo>
                  <a:lnTo>
                    <a:pt x="15764" y="1259"/>
                  </a:lnTo>
                  <a:lnTo>
                    <a:pt x="15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0;p20">
              <a:extLst>
                <a:ext uri="{FF2B5EF4-FFF2-40B4-BE49-F238E27FC236}">
                  <a16:creationId xmlns:a16="http://schemas.microsoft.com/office/drawing/2014/main" id="{EEAD1057-D869-18D9-3A5E-8AC7E71EE5A7}"/>
                </a:ext>
              </a:extLst>
            </p:cNvPr>
            <p:cNvSpPr/>
            <p:nvPr/>
          </p:nvSpPr>
          <p:spPr>
            <a:xfrm>
              <a:off x="4657425" y="2473740"/>
              <a:ext cx="86770" cy="42790"/>
            </a:xfrm>
            <a:custGeom>
              <a:avLst/>
              <a:gdLst/>
              <a:ahLst/>
              <a:cxnLst/>
              <a:rect l="l" t="t" r="r" b="b"/>
              <a:pathLst>
                <a:path w="2553" h="1259" extrusionOk="0">
                  <a:moveTo>
                    <a:pt x="1" y="0"/>
                  </a:moveTo>
                  <a:lnTo>
                    <a:pt x="1" y="1259"/>
                  </a:lnTo>
                  <a:lnTo>
                    <a:pt x="2553" y="1259"/>
                  </a:lnTo>
                  <a:lnTo>
                    <a:pt x="25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1;p20">
              <a:extLst>
                <a:ext uri="{FF2B5EF4-FFF2-40B4-BE49-F238E27FC236}">
                  <a16:creationId xmlns:a16="http://schemas.microsoft.com/office/drawing/2014/main" id="{F49EBD54-E974-C661-D3F5-10A7A12BC081}"/>
                </a:ext>
              </a:extLst>
            </p:cNvPr>
            <p:cNvSpPr/>
            <p:nvPr/>
          </p:nvSpPr>
          <p:spPr>
            <a:xfrm>
              <a:off x="4757724" y="2473740"/>
              <a:ext cx="46971" cy="42790"/>
            </a:xfrm>
            <a:custGeom>
              <a:avLst/>
              <a:gdLst/>
              <a:ahLst/>
              <a:cxnLst/>
              <a:rect l="l" t="t" r="r" b="b"/>
              <a:pathLst>
                <a:path w="1382" h="1259" extrusionOk="0">
                  <a:moveTo>
                    <a:pt x="1" y="0"/>
                  </a:moveTo>
                  <a:lnTo>
                    <a:pt x="1" y="1259"/>
                  </a:lnTo>
                  <a:lnTo>
                    <a:pt x="1381" y="1259"/>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2;p20">
              <a:extLst>
                <a:ext uri="{FF2B5EF4-FFF2-40B4-BE49-F238E27FC236}">
                  <a16:creationId xmlns:a16="http://schemas.microsoft.com/office/drawing/2014/main" id="{95233F93-664A-933B-FE5B-3E7122FD569C}"/>
                </a:ext>
              </a:extLst>
            </p:cNvPr>
            <p:cNvSpPr/>
            <p:nvPr/>
          </p:nvSpPr>
          <p:spPr>
            <a:xfrm>
              <a:off x="4110755" y="3060821"/>
              <a:ext cx="308607" cy="42824"/>
            </a:xfrm>
            <a:custGeom>
              <a:avLst/>
              <a:gdLst/>
              <a:ahLst/>
              <a:cxnLst/>
              <a:rect l="l" t="t" r="r" b="b"/>
              <a:pathLst>
                <a:path w="9080" h="1260" extrusionOk="0">
                  <a:moveTo>
                    <a:pt x="0" y="1"/>
                  </a:moveTo>
                  <a:lnTo>
                    <a:pt x="0" y="1260"/>
                  </a:lnTo>
                  <a:lnTo>
                    <a:pt x="9080" y="1260"/>
                  </a:lnTo>
                  <a:lnTo>
                    <a:pt x="9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3;p20">
              <a:extLst>
                <a:ext uri="{FF2B5EF4-FFF2-40B4-BE49-F238E27FC236}">
                  <a16:creationId xmlns:a16="http://schemas.microsoft.com/office/drawing/2014/main" id="{9B5DB1C3-7650-DC16-5553-36F65D5EBAB8}"/>
                </a:ext>
              </a:extLst>
            </p:cNvPr>
            <p:cNvSpPr/>
            <p:nvPr/>
          </p:nvSpPr>
          <p:spPr>
            <a:xfrm>
              <a:off x="4110755" y="3136649"/>
              <a:ext cx="179998" cy="42824"/>
            </a:xfrm>
            <a:custGeom>
              <a:avLst/>
              <a:gdLst/>
              <a:ahLst/>
              <a:cxnLst/>
              <a:rect l="l" t="t" r="r" b="b"/>
              <a:pathLst>
                <a:path w="5296" h="1260" extrusionOk="0">
                  <a:moveTo>
                    <a:pt x="0" y="1"/>
                  </a:moveTo>
                  <a:lnTo>
                    <a:pt x="0" y="1259"/>
                  </a:lnTo>
                  <a:lnTo>
                    <a:pt x="5295" y="1259"/>
                  </a:lnTo>
                  <a:lnTo>
                    <a:pt x="5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4;p20">
              <a:extLst>
                <a:ext uri="{FF2B5EF4-FFF2-40B4-BE49-F238E27FC236}">
                  <a16:creationId xmlns:a16="http://schemas.microsoft.com/office/drawing/2014/main" id="{A2160A34-627C-2BAD-45C5-1EE24973FF8A}"/>
                </a:ext>
              </a:extLst>
            </p:cNvPr>
            <p:cNvSpPr/>
            <p:nvPr/>
          </p:nvSpPr>
          <p:spPr>
            <a:xfrm>
              <a:off x="5480250" y="3064390"/>
              <a:ext cx="576224" cy="42790"/>
            </a:xfrm>
            <a:custGeom>
              <a:avLst/>
              <a:gdLst/>
              <a:ahLst/>
              <a:cxnLst/>
              <a:rect l="l" t="t" r="r" b="b"/>
              <a:pathLst>
                <a:path w="16954" h="1259" extrusionOk="0">
                  <a:moveTo>
                    <a:pt x="1" y="0"/>
                  </a:moveTo>
                  <a:lnTo>
                    <a:pt x="1" y="1259"/>
                  </a:lnTo>
                  <a:lnTo>
                    <a:pt x="16953" y="1259"/>
                  </a:lnTo>
                  <a:lnTo>
                    <a:pt x="16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5;p20">
              <a:extLst>
                <a:ext uri="{FF2B5EF4-FFF2-40B4-BE49-F238E27FC236}">
                  <a16:creationId xmlns:a16="http://schemas.microsoft.com/office/drawing/2014/main" id="{66A54CB9-F35B-0F0D-EE94-DD60AE915DE5}"/>
                </a:ext>
              </a:extLst>
            </p:cNvPr>
            <p:cNvSpPr/>
            <p:nvPr/>
          </p:nvSpPr>
          <p:spPr>
            <a:xfrm>
              <a:off x="5720413" y="3140490"/>
              <a:ext cx="336068" cy="42824"/>
            </a:xfrm>
            <a:custGeom>
              <a:avLst/>
              <a:gdLst/>
              <a:ahLst/>
              <a:cxnLst/>
              <a:rect l="l" t="t" r="r" b="b"/>
              <a:pathLst>
                <a:path w="9888" h="1260" extrusionOk="0">
                  <a:moveTo>
                    <a:pt x="1" y="1"/>
                  </a:moveTo>
                  <a:lnTo>
                    <a:pt x="1" y="1259"/>
                  </a:lnTo>
                  <a:lnTo>
                    <a:pt x="9887" y="1259"/>
                  </a:lnTo>
                  <a:lnTo>
                    <a:pt x="98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p20">
              <a:extLst>
                <a:ext uri="{FF2B5EF4-FFF2-40B4-BE49-F238E27FC236}">
                  <a16:creationId xmlns:a16="http://schemas.microsoft.com/office/drawing/2014/main" id="{8B6C1A1F-ABC5-FEFC-092F-CF8FF58B11BE}"/>
                </a:ext>
              </a:extLst>
            </p:cNvPr>
            <p:cNvSpPr/>
            <p:nvPr/>
          </p:nvSpPr>
          <p:spPr>
            <a:xfrm>
              <a:off x="5411220" y="3216318"/>
              <a:ext cx="645559" cy="42824"/>
            </a:xfrm>
            <a:custGeom>
              <a:avLst/>
              <a:gdLst/>
              <a:ahLst/>
              <a:cxnLst/>
              <a:rect l="l" t="t" r="r" b="b"/>
              <a:pathLst>
                <a:path w="18994" h="1260" extrusionOk="0">
                  <a:moveTo>
                    <a:pt x="1" y="0"/>
                  </a:moveTo>
                  <a:lnTo>
                    <a:pt x="1" y="1259"/>
                  </a:lnTo>
                  <a:lnTo>
                    <a:pt x="18993" y="1259"/>
                  </a:lnTo>
                  <a:lnTo>
                    <a:pt x="18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p20">
              <a:extLst>
                <a:ext uri="{FF2B5EF4-FFF2-40B4-BE49-F238E27FC236}">
                  <a16:creationId xmlns:a16="http://schemas.microsoft.com/office/drawing/2014/main" id="{B9E2E922-58DE-7DAF-C93F-A97FFC054A37}"/>
                </a:ext>
              </a:extLst>
            </p:cNvPr>
            <p:cNvSpPr/>
            <p:nvPr/>
          </p:nvSpPr>
          <p:spPr>
            <a:xfrm>
              <a:off x="5296169" y="3216318"/>
              <a:ext cx="104478" cy="42824"/>
            </a:xfrm>
            <a:custGeom>
              <a:avLst/>
              <a:gdLst/>
              <a:ahLst/>
              <a:cxnLst/>
              <a:rect l="l" t="t" r="r" b="b"/>
              <a:pathLst>
                <a:path w="3074" h="1260" extrusionOk="0">
                  <a:moveTo>
                    <a:pt x="0" y="0"/>
                  </a:moveTo>
                  <a:lnTo>
                    <a:pt x="0" y="1259"/>
                  </a:lnTo>
                  <a:lnTo>
                    <a:pt x="3073" y="1259"/>
                  </a:lnTo>
                  <a:lnTo>
                    <a:pt x="3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8;p20">
              <a:extLst>
                <a:ext uri="{FF2B5EF4-FFF2-40B4-BE49-F238E27FC236}">
                  <a16:creationId xmlns:a16="http://schemas.microsoft.com/office/drawing/2014/main" id="{3623D40D-5247-5F8B-3DB1-CA7C5FF493D3}"/>
                </a:ext>
              </a:extLst>
            </p:cNvPr>
            <p:cNvSpPr/>
            <p:nvPr/>
          </p:nvSpPr>
          <p:spPr>
            <a:xfrm>
              <a:off x="5223298" y="3216318"/>
              <a:ext cx="56385" cy="42824"/>
            </a:xfrm>
            <a:custGeom>
              <a:avLst/>
              <a:gdLst/>
              <a:ahLst/>
              <a:cxnLst/>
              <a:rect l="l" t="t" r="r" b="b"/>
              <a:pathLst>
                <a:path w="1659" h="1260" extrusionOk="0">
                  <a:moveTo>
                    <a:pt x="0" y="0"/>
                  </a:moveTo>
                  <a:lnTo>
                    <a:pt x="0" y="1259"/>
                  </a:lnTo>
                  <a:lnTo>
                    <a:pt x="1658" y="1259"/>
                  </a:lnTo>
                  <a:lnTo>
                    <a:pt x="16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9;p20">
              <a:extLst>
                <a:ext uri="{FF2B5EF4-FFF2-40B4-BE49-F238E27FC236}">
                  <a16:creationId xmlns:a16="http://schemas.microsoft.com/office/drawing/2014/main" id="{59EC481E-13A6-EA28-CD22-38FFC21A789D}"/>
                </a:ext>
              </a:extLst>
            </p:cNvPr>
            <p:cNvSpPr/>
            <p:nvPr/>
          </p:nvSpPr>
          <p:spPr>
            <a:xfrm>
              <a:off x="4113100" y="2563436"/>
              <a:ext cx="11556" cy="456418"/>
            </a:xfrm>
            <a:custGeom>
              <a:avLst/>
              <a:gdLst/>
              <a:ahLst/>
              <a:cxnLst/>
              <a:rect l="l" t="t" r="r" b="b"/>
              <a:pathLst>
                <a:path w="340" h="13429" extrusionOk="0">
                  <a:moveTo>
                    <a:pt x="1" y="0"/>
                  </a:moveTo>
                  <a:lnTo>
                    <a:pt x="1" y="13428"/>
                  </a:lnTo>
                  <a:lnTo>
                    <a:pt x="339" y="13428"/>
                  </a:lnTo>
                  <a:lnTo>
                    <a:pt x="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20;p20">
              <a:extLst>
                <a:ext uri="{FF2B5EF4-FFF2-40B4-BE49-F238E27FC236}">
                  <a16:creationId xmlns:a16="http://schemas.microsoft.com/office/drawing/2014/main" id="{EF0648E6-1220-A1CD-E928-EE0A615D42E2}"/>
                </a:ext>
              </a:extLst>
            </p:cNvPr>
            <p:cNvSpPr/>
            <p:nvPr/>
          </p:nvSpPr>
          <p:spPr>
            <a:xfrm>
              <a:off x="3780013" y="3514293"/>
              <a:ext cx="2538390" cy="183532"/>
            </a:xfrm>
            <a:custGeom>
              <a:avLst/>
              <a:gdLst/>
              <a:ahLst/>
              <a:cxnLst/>
              <a:rect l="l" t="t" r="r" b="b"/>
              <a:pathLst>
                <a:path w="74686" h="5400" extrusionOk="0">
                  <a:moveTo>
                    <a:pt x="1" y="1"/>
                  </a:moveTo>
                  <a:lnTo>
                    <a:pt x="1" y="4323"/>
                  </a:lnTo>
                  <a:cubicBezTo>
                    <a:pt x="1" y="4922"/>
                    <a:pt x="478" y="5400"/>
                    <a:pt x="1077" y="5400"/>
                  </a:cubicBezTo>
                  <a:lnTo>
                    <a:pt x="73609" y="5400"/>
                  </a:lnTo>
                  <a:cubicBezTo>
                    <a:pt x="74208" y="5400"/>
                    <a:pt x="74685" y="4914"/>
                    <a:pt x="74685" y="4323"/>
                  </a:cubicBezTo>
                  <a:lnTo>
                    <a:pt x="74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121;p20">
              <a:extLst>
                <a:ext uri="{FF2B5EF4-FFF2-40B4-BE49-F238E27FC236}">
                  <a16:creationId xmlns:a16="http://schemas.microsoft.com/office/drawing/2014/main" id="{522312B5-1D97-93FE-D160-0A28DB475DDF}"/>
                </a:ext>
              </a:extLst>
            </p:cNvPr>
            <p:cNvSpPr/>
            <p:nvPr/>
          </p:nvSpPr>
          <p:spPr>
            <a:xfrm>
              <a:off x="4518380" y="3697796"/>
              <a:ext cx="909302" cy="193865"/>
            </a:xfrm>
            <a:custGeom>
              <a:avLst/>
              <a:gdLst/>
              <a:ahLst/>
              <a:cxnLst/>
              <a:rect l="l" t="t" r="r" b="b"/>
              <a:pathLst>
                <a:path w="26754" h="5704" extrusionOk="0">
                  <a:moveTo>
                    <a:pt x="3247" y="1"/>
                  </a:moveTo>
                  <a:lnTo>
                    <a:pt x="1" y="5704"/>
                  </a:lnTo>
                  <a:lnTo>
                    <a:pt x="26753" y="5704"/>
                  </a:lnTo>
                  <a:lnTo>
                    <a:pt x="23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p20">
              <a:extLst>
                <a:ext uri="{FF2B5EF4-FFF2-40B4-BE49-F238E27FC236}">
                  <a16:creationId xmlns:a16="http://schemas.microsoft.com/office/drawing/2014/main" id="{9BD70CAF-1A6B-B06C-7A45-6700B365B31B}"/>
                </a:ext>
              </a:extLst>
            </p:cNvPr>
            <p:cNvSpPr/>
            <p:nvPr/>
          </p:nvSpPr>
          <p:spPr>
            <a:xfrm>
              <a:off x="4364956" y="3874230"/>
              <a:ext cx="1216413" cy="70558"/>
            </a:xfrm>
            <a:custGeom>
              <a:avLst/>
              <a:gdLst/>
              <a:ahLst/>
              <a:cxnLst/>
              <a:rect l="l" t="t" r="r" b="b"/>
              <a:pathLst>
                <a:path w="35790" h="2076" extrusionOk="0">
                  <a:moveTo>
                    <a:pt x="583" y="0"/>
                  </a:moveTo>
                  <a:cubicBezTo>
                    <a:pt x="261" y="0"/>
                    <a:pt x="1" y="261"/>
                    <a:pt x="1" y="582"/>
                  </a:cubicBezTo>
                  <a:lnTo>
                    <a:pt x="1" y="2075"/>
                  </a:lnTo>
                  <a:lnTo>
                    <a:pt x="35790" y="2075"/>
                  </a:lnTo>
                  <a:lnTo>
                    <a:pt x="35790" y="582"/>
                  </a:lnTo>
                  <a:cubicBezTo>
                    <a:pt x="35790" y="261"/>
                    <a:pt x="35529" y="0"/>
                    <a:pt x="35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3;p20">
              <a:extLst>
                <a:ext uri="{FF2B5EF4-FFF2-40B4-BE49-F238E27FC236}">
                  <a16:creationId xmlns:a16="http://schemas.microsoft.com/office/drawing/2014/main" id="{1AD898EE-DA10-9DF5-FD6F-C78FA21DB0CC}"/>
                </a:ext>
              </a:extLst>
            </p:cNvPr>
            <p:cNvSpPr/>
            <p:nvPr/>
          </p:nvSpPr>
          <p:spPr>
            <a:xfrm>
              <a:off x="4573849" y="3697796"/>
              <a:ext cx="798672" cy="96796"/>
            </a:xfrm>
            <a:custGeom>
              <a:avLst/>
              <a:gdLst/>
              <a:ahLst/>
              <a:cxnLst/>
              <a:rect l="l" t="t" r="r" b="b"/>
              <a:pathLst>
                <a:path w="23499" h="2848" extrusionOk="0">
                  <a:moveTo>
                    <a:pt x="1615" y="1"/>
                  </a:moveTo>
                  <a:lnTo>
                    <a:pt x="1" y="2848"/>
                  </a:lnTo>
                  <a:lnTo>
                    <a:pt x="23498" y="2848"/>
                  </a:lnTo>
                  <a:lnTo>
                    <a:pt x="21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124;p20">
            <a:extLst>
              <a:ext uri="{FF2B5EF4-FFF2-40B4-BE49-F238E27FC236}">
                <a16:creationId xmlns:a16="http://schemas.microsoft.com/office/drawing/2014/main" id="{DE8BA247-1BB6-CB48-4B5A-AC4274286905}"/>
              </a:ext>
            </a:extLst>
          </p:cNvPr>
          <p:cNvGrpSpPr/>
          <p:nvPr/>
        </p:nvGrpSpPr>
        <p:grpSpPr>
          <a:xfrm>
            <a:off x="8024982" y="3439810"/>
            <a:ext cx="811927" cy="753197"/>
            <a:chOff x="4932662" y="2251593"/>
            <a:chExt cx="811927" cy="753197"/>
          </a:xfrm>
        </p:grpSpPr>
        <p:sp>
          <p:nvSpPr>
            <p:cNvPr id="355" name="Google Shape;125;p20">
              <a:extLst>
                <a:ext uri="{FF2B5EF4-FFF2-40B4-BE49-F238E27FC236}">
                  <a16:creationId xmlns:a16="http://schemas.microsoft.com/office/drawing/2014/main" id="{D4DCBC9D-5FFC-2A69-13DE-AFF5BDA4EEEF}"/>
                </a:ext>
              </a:extLst>
            </p:cNvPr>
            <p:cNvSpPr/>
            <p:nvPr/>
          </p:nvSpPr>
          <p:spPr>
            <a:xfrm>
              <a:off x="4932662" y="2251593"/>
              <a:ext cx="811927" cy="753197"/>
            </a:xfrm>
            <a:custGeom>
              <a:avLst/>
              <a:gdLst/>
              <a:ahLst/>
              <a:cxnLst/>
              <a:rect l="l" t="t" r="r" b="b"/>
              <a:pathLst>
                <a:path w="23889" h="22161" extrusionOk="0">
                  <a:moveTo>
                    <a:pt x="278" y="0"/>
                  </a:moveTo>
                  <a:cubicBezTo>
                    <a:pt x="130" y="0"/>
                    <a:pt x="0" y="122"/>
                    <a:pt x="0" y="286"/>
                  </a:cubicBezTo>
                  <a:lnTo>
                    <a:pt x="0" y="21874"/>
                  </a:lnTo>
                  <a:cubicBezTo>
                    <a:pt x="0" y="22031"/>
                    <a:pt x="122" y="22161"/>
                    <a:pt x="278" y="22161"/>
                  </a:cubicBezTo>
                  <a:lnTo>
                    <a:pt x="23610" y="22161"/>
                  </a:lnTo>
                  <a:cubicBezTo>
                    <a:pt x="23758" y="22161"/>
                    <a:pt x="23888" y="22031"/>
                    <a:pt x="23888" y="21874"/>
                  </a:cubicBezTo>
                  <a:lnTo>
                    <a:pt x="23888" y="286"/>
                  </a:lnTo>
                  <a:cubicBezTo>
                    <a:pt x="23888" y="130"/>
                    <a:pt x="23775" y="0"/>
                    <a:pt x="2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26;p20">
              <a:extLst>
                <a:ext uri="{FF2B5EF4-FFF2-40B4-BE49-F238E27FC236}">
                  <a16:creationId xmlns:a16="http://schemas.microsoft.com/office/drawing/2014/main" id="{86BF2900-668A-7451-074D-52F783329949}"/>
                </a:ext>
              </a:extLst>
            </p:cNvPr>
            <p:cNvSpPr/>
            <p:nvPr/>
          </p:nvSpPr>
          <p:spPr>
            <a:xfrm>
              <a:off x="4968044" y="2360729"/>
              <a:ext cx="740826" cy="592436"/>
            </a:xfrm>
            <a:custGeom>
              <a:avLst/>
              <a:gdLst/>
              <a:ahLst/>
              <a:cxnLst/>
              <a:rect l="l" t="t" r="r" b="b"/>
              <a:pathLst>
                <a:path w="21797" h="17431" extrusionOk="0">
                  <a:moveTo>
                    <a:pt x="209" y="1"/>
                  </a:moveTo>
                  <a:cubicBezTo>
                    <a:pt x="96" y="1"/>
                    <a:pt x="1" y="88"/>
                    <a:pt x="1" y="209"/>
                  </a:cubicBezTo>
                  <a:lnTo>
                    <a:pt x="1" y="17222"/>
                  </a:lnTo>
                  <a:cubicBezTo>
                    <a:pt x="1" y="17335"/>
                    <a:pt x="88" y="17431"/>
                    <a:pt x="209" y="17431"/>
                  </a:cubicBezTo>
                  <a:lnTo>
                    <a:pt x="21588" y="17431"/>
                  </a:lnTo>
                  <a:cubicBezTo>
                    <a:pt x="21710" y="17431"/>
                    <a:pt x="21797" y="17335"/>
                    <a:pt x="21797" y="17222"/>
                  </a:cubicBezTo>
                  <a:lnTo>
                    <a:pt x="21797" y="209"/>
                  </a:lnTo>
                  <a:cubicBezTo>
                    <a:pt x="21797" y="105"/>
                    <a:pt x="21710" y="1"/>
                    <a:pt x="2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27;p20">
              <a:extLst>
                <a:ext uri="{FF2B5EF4-FFF2-40B4-BE49-F238E27FC236}">
                  <a16:creationId xmlns:a16="http://schemas.microsoft.com/office/drawing/2014/main" id="{C214D1AF-C1B4-59EE-1C2F-12AC76B59C4C}"/>
                </a:ext>
              </a:extLst>
            </p:cNvPr>
            <p:cNvSpPr/>
            <p:nvPr/>
          </p:nvSpPr>
          <p:spPr>
            <a:xfrm>
              <a:off x="4981334" y="2284901"/>
              <a:ext cx="41907" cy="41941"/>
            </a:xfrm>
            <a:custGeom>
              <a:avLst/>
              <a:gdLst/>
              <a:ahLst/>
              <a:cxnLst/>
              <a:rect l="l" t="t" r="r" b="b"/>
              <a:pathLst>
                <a:path w="1233" h="1234" extrusionOk="0">
                  <a:moveTo>
                    <a:pt x="617" y="1"/>
                  </a:moveTo>
                  <a:cubicBezTo>
                    <a:pt x="278" y="1"/>
                    <a:pt x="0" y="270"/>
                    <a:pt x="0" y="617"/>
                  </a:cubicBezTo>
                  <a:cubicBezTo>
                    <a:pt x="0" y="956"/>
                    <a:pt x="269" y="1234"/>
                    <a:pt x="617" y="1234"/>
                  </a:cubicBezTo>
                  <a:cubicBezTo>
                    <a:pt x="955" y="1234"/>
                    <a:pt x="1233" y="964"/>
                    <a:pt x="1233" y="617"/>
                  </a:cubicBezTo>
                  <a:cubicBezTo>
                    <a:pt x="1233" y="279"/>
                    <a:pt x="95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28;p20">
              <a:extLst>
                <a:ext uri="{FF2B5EF4-FFF2-40B4-BE49-F238E27FC236}">
                  <a16:creationId xmlns:a16="http://schemas.microsoft.com/office/drawing/2014/main" id="{C6040499-A48E-0754-2B58-7F379E04F7C8}"/>
                </a:ext>
              </a:extLst>
            </p:cNvPr>
            <p:cNvSpPr/>
            <p:nvPr/>
          </p:nvSpPr>
          <p:spPr>
            <a:xfrm>
              <a:off x="5052709" y="2284901"/>
              <a:ext cx="42246" cy="41941"/>
            </a:xfrm>
            <a:custGeom>
              <a:avLst/>
              <a:gdLst/>
              <a:ahLst/>
              <a:cxnLst/>
              <a:rect l="l" t="t" r="r" b="b"/>
              <a:pathLst>
                <a:path w="1243" h="1234" extrusionOk="0">
                  <a:moveTo>
                    <a:pt x="617" y="1"/>
                  </a:moveTo>
                  <a:cubicBezTo>
                    <a:pt x="279" y="1"/>
                    <a:pt x="1" y="279"/>
                    <a:pt x="1" y="617"/>
                  </a:cubicBezTo>
                  <a:cubicBezTo>
                    <a:pt x="1" y="956"/>
                    <a:pt x="279" y="1234"/>
                    <a:pt x="617" y="1234"/>
                  </a:cubicBezTo>
                  <a:cubicBezTo>
                    <a:pt x="964" y="1234"/>
                    <a:pt x="1242" y="956"/>
                    <a:pt x="1242" y="617"/>
                  </a:cubicBezTo>
                  <a:cubicBezTo>
                    <a:pt x="1242" y="279"/>
                    <a:pt x="964"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29;p20">
              <a:extLst>
                <a:ext uri="{FF2B5EF4-FFF2-40B4-BE49-F238E27FC236}">
                  <a16:creationId xmlns:a16="http://schemas.microsoft.com/office/drawing/2014/main" id="{D629AB40-BC61-A1E4-4CE3-4EF8CAF209D0}"/>
                </a:ext>
              </a:extLst>
            </p:cNvPr>
            <p:cNvSpPr/>
            <p:nvPr/>
          </p:nvSpPr>
          <p:spPr>
            <a:xfrm>
              <a:off x="5124425" y="2284901"/>
              <a:ext cx="41907" cy="41941"/>
            </a:xfrm>
            <a:custGeom>
              <a:avLst/>
              <a:gdLst/>
              <a:ahLst/>
              <a:cxnLst/>
              <a:rect l="l" t="t" r="r" b="b"/>
              <a:pathLst>
                <a:path w="1233" h="1234" extrusionOk="0">
                  <a:moveTo>
                    <a:pt x="617" y="1"/>
                  </a:moveTo>
                  <a:cubicBezTo>
                    <a:pt x="278" y="1"/>
                    <a:pt x="0" y="279"/>
                    <a:pt x="0" y="617"/>
                  </a:cubicBezTo>
                  <a:cubicBezTo>
                    <a:pt x="0" y="956"/>
                    <a:pt x="278" y="1234"/>
                    <a:pt x="617" y="1234"/>
                  </a:cubicBezTo>
                  <a:cubicBezTo>
                    <a:pt x="955" y="1234"/>
                    <a:pt x="1233" y="956"/>
                    <a:pt x="1233" y="617"/>
                  </a:cubicBezTo>
                  <a:cubicBezTo>
                    <a:pt x="1233" y="279"/>
                    <a:pt x="955"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130;p20">
            <a:extLst>
              <a:ext uri="{FF2B5EF4-FFF2-40B4-BE49-F238E27FC236}">
                <a16:creationId xmlns:a16="http://schemas.microsoft.com/office/drawing/2014/main" id="{662E3BEB-96BC-3725-B7D5-BDDA18FABD1A}"/>
              </a:ext>
            </a:extLst>
          </p:cNvPr>
          <p:cNvGrpSpPr/>
          <p:nvPr/>
        </p:nvGrpSpPr>
        <p:grpSpPr>
          <a:xfrm>
            <a:off x="6524510" y="2214259"/>
            <a:ext cx="914298" cy="753197"/>
            <a:chOff x="4810340" y="1026041"/>
            <a:chExt cx="914298" cy="753197"/>
          </a:xfrm>
        </p:grpSpPr>
        <p:sp>
          <p:nvSpPr>
            <p:cNvPr id="390" name="Google Shape;131;p20">
              <a:extLst>
                <a:ext uri="{FF2B5EF4-FFF2-40B4-BE49-F238E27FC236}">
                  <a16:creationId xmlns:a16="http://schemas.microsoft.com/office/drawing/2014/main" id="{3C73D4F9-AE96-B50E-8D17-1976666016CD}"/>
                </a:ext>
              </a:extLst>
            </p:cNvPr>
            <p:cNvSpPr/>
            <p:nvPr/>
          </p:nvSpPr>
          <p:spPr>
            <a:xfrm>
              <a:off x="4810340" y="1026041"/>
              <a:ext cx="914298" cy="753197"/>
            </a:xfrm>
            <a:custGeom>
              <a:avLst/>
              <a:gdLst/>
              <a:ahLst/>
              <a:cxnLst/>
              <a:rect l="l" t="t" r="r" b="b"/>
              <a:pathLst>
                <a:path w="26901" h="22161" extrusionOk="0">
                  <a:moveTo>
                    <a:pt x="287" y="0"/>
                  </a:moveTo>
                  <a:cubicBezTo>
                    <a:pt x="131" y="0"/>
                    <a:pt x="0" y="122"/>
                    <a:pt x="0" y="287"/>
                  </a:cubicBezTo>
                  <a:lnTo>
                    <a:pt x="0" y="21883"/>
                  </a:lnTo>
                  <a:cubicBezTo>
                    <a:pt x="0" y="22031"/>
                    <a:pt x="122" y="22161"/>
                    <a:pt x="287" y="22161"/>
                  </a:cubicBezTo>
                  <a:lnTo>
                    <a:pt x="26614" y="22161"/>
                  </a:lnTo>
                  <a:cubicBezTo>
                    <a:pt x="26770" y="22161"/>
                    <a:pt x="26901" y="22031"/>
                    <a:pt x="26901" y="21883"/>
                  </a:cubicBezTo>
                  <a:lnTo>
                    <a:pt x="26901" y="287"/>
                  </a:lnTo>
                  <a:cubicBezTo>
                    <a:pt x="26901" y="139"/>
                    <a:pt x="26779" y="0"/>
                    <a:pt x="26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32;p20">
              <a:extLst>
                <a:ext uri="{FF2B5EF4-FFF2-40B4-BE49-F238E27FC236}">
                  <a16:creationId xmlns:a16="http://schemas.microsoft.com/office/drawing/2014/main" id="{C7F5F33C-5A4F-3059-7A2E-4591DB69F554}"/>
                </a:ext>
              </a:extLst>
            </p:cNvPr>
            <p:cNvSpPr/>
            <p:nvPr/>
          </p:nvSpPr>
          <p:spPr>
            <a:xfrm>
              <a:off x="4846028" y="1134906"/>
              <a:ext cx="843196" cy="592436"/>
            </a:xfrm>
            <a:custGeom>
              <a:avLst/>
              <a:gdLst/>
              <a:ahLst/>
              <a:cxnLst/>
              <a:rect l="l" t="t" r="r" b="b"/>
              <a:pathLst>
                <a:path w="24809" h="17431" extrusionOk="0">
                  <a:moveTo>
                    <a:pt x="209" y="0"/>
                  </a:moveTo>
                  <a:cubicBezTo>
                    <a:pt x="105" y="0"/>
                    <a:pt x="1" y="87"/>
                    <a:pt x="1" y="209"/>
                  </a:cubicBezTo>
                  <a:lnTo>
                    <a:pt x="1" y="17222"/>
                  </a:lnTo>
                  <a:cubicBezTo>
                    <a:pt x="1" y="17335"/>
                    <a:pt x="88" y="17430"/>
                    <a:pt x="209" y="17430"/>
                  </a:cubicBezTo>
                  <a:lnTo>
                    <a:pt x="24592" y="17430"/>
                  </a:lnTo>
                  <a:cubicBezTo>
                    <a:pt x="24713" y="17430"/>
                    <a:pt x="24800" y="17335"/>
                    <a:pt x="24809" y="17222"/>
                  </a:cubicBezTo>
                  <a:lnTo>
                    <a:pt x="24809" y="209"/>
                  </a:lnTo>
                  <a:cubicBezTo>
                    <a:pt x="24809" y="104"/>
                    <a:pt x="24722" y="0"/>
                    <a:pt x="24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33;p20">
              <a:extLst>
                <a:ext uri="{FF2B5EF4-FFF2-40B4-BE49-F238E27FC236}">
                  <a16:creationId xmlns:a16="http://schemas.microsoft.com/office/drawing/2014/main" id="{5C9D5CB9-F91E-EE73-BDF9-7E4A9A8B9EDF}"/>
                </a:ext>
              </a:extLst>
            </p:cNvPr>
            <p:cNvSpPr/>
            <p:nvPr/>
          </p:nvSpPr>
          <p:spPr>
            <a:xfrm>
              <a:off x="4859011" y="1059350"/>
              <a:ext cx="42212" cy="42246"/>
            </a:xfrm>
            <a:custGeom>
              <a:avLst/>
              <a:gdLst/>
              <a:ahLst/>
              <a:cxnLst/>
              <a:rect l="l" t="t" r="r" b="b"/>
              <a:pathLst>
                <a:path w="1242" h="1243" extrusionOk="0">
                  <a:moveTo>
                    <a:pt x="632" y="1"/>
                  </a:moveTo>
                  <a:cubicBezTo>
                    <a:pt x="627" y="1"/>
                    <a:pt x="622" y="1"/>
                    <a:pt x="617" y="1"/>
                  </a:cubicBezTo>
                  <a:cubicBezTo>
                    <a:pt x="287" y="1"/>
                    <a:pt x="1" y="270"/>
                    <a:pt x="1" y="617"/>
                  </a:cubicBezTo>
                  <a:cubicBezTo>
                    <a:pt x="1" y="956"/>
                    <a:pt x="270" y="1242"/>
                    <a:pt x="617" y="1242"/>
                  </a:cubicBezTo>
                  <a:cubicBezTo>
                    <a:pt x="955" y="1242"/>
                    <a:pt x="1242" y="965"/>
                    <a:pt x="1242" y="617"/>
                  </a:cubicBezTo>
                  <a:cubicBezTo>
                    <a:pt x="1242" y="276"/>
                    <a:pt x="964" y="1"/>
                    <a:pt x="6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34;p20">
              <a:extLst>
                <a:ext uri="{FF2B5EF4-FFF2-40B4-BE49-F238E27FC236}">
                  <a16:creationId xmlns:a16="http://schemas.microsoft.com/office/drawing/2014/main" id="{16BBAB53-0F38-8DB6-2AF7-947D8CDDF5B3}"/>
                </a:ext>
              </a:extLst>
            </p:cNvPr>
            <p:cNvSpPr/>
            <p:nvPr/>
          </p:nvSpPr>
          <p:spPr>
            <a:xfrm>
              <a:off x="4930693" y="1059384"/>
              <a:ext cx="41941" cy="42212"/>
            </a:xfrm>
            <a:custGeom>
              <a:avLst/>
              <a:gdLst/>
              <a:ahLst/>
              <a:cxnLst/>
              <a:rect l="l" t="t" r="r" b="b"/>
              <a:pathLst>
                <a:path w="1234" h="1242" extrusionOk="0">
                  <a:moveTo>
                    <a:pt x="617" y="0"/>
                  </a:moveTo>
                  <a:cubicBezTo>
                    <a:pt x="270" y="0"/>
                    <a:pt x="1" y="278"/>
                    <a:pt x="1" y="616"/>
                  </a:cubicBezTo>
                  <a:cubicBezTo>
                    <a:pt x="1" y="964"/>
                    <a:pt x="270" y="1241"/>
                    <a:pt x="617" y="1241"/>
                  </a:cubicBezTo>
                  <a:cubicBezTo>
                    <a:pt x="956" y="1241"/>
                    <a:pt x="1234" y="964"/>
                    <a:pt x="1234" y="616"/>
                  </a:cubicBezTo>
                  <a:cubicBezTo>
                    <a:pt x="1234" y="278"/>
                    <a:pt x="956" y="0"/>
                    <a:pt x="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35;p20">
              <a:extLst>
                <a:ext uri="{FF2B5EF4-FFF2-40B4-BE49-F238E27FC236}">
                  <a16:creationId xmlns:a16="http://schemas.microsoft.com/office/drawing/2014/main" id="{5F74B5D7-E331-3BC7-E43C-ACFB303A4740}"/>
                </a:ext>
              </a:extLst>
            </p:cNvPr>
            <p:cNvSpPr/>
            <p:nvPr/>
          </p:nvSpPr>
          <p:spPr>
            <a:xfrm>
              <a:off x="5002408" y="1059384"/>
              <a:ext cx="42212" cy="42212"/>
            </a:xfrm>
            <a:custGeom>
              <a:avLst/>
              <a:gdLst/>
              <a:ahLst/>
              <a:cxnLst/>
              <a:rect l="l" t="t" r="r" b="b"/>
              <a:pathLst>
                <a:path w="1242" h="1242" extrusionOk="0">
                  <a:moveTo>
                    <a:pt x="625" y="0"/>
                  </a:moveTo>
                  <a:cubicBezTo>
                    <a:pt x="278" y="0"/>
                    <a:pt x="0" y="278"/>
                    <a:pt x="0" y="616"/>
                  </a:cubicBezTo>
                  <a:cubicBezTo>
                    <a:pt x="0" y="964"/>
                    <a:pt x="278" y="1241"/>
                    <a:pt x="625" y="1241"/>
                  </a:cubicBezTo>
                  <a:cubicBezTo>
                    <a:pt x="964" y="1241"/>
                    <a:pt x="1242" y="964"/>
                    <a:pt x="1242" y="616"/>
                  </a:cubicBezTo>
                  <a:cubicBezTo>
                    <a:pt x="1242" y="278"/>
                    <a:pt x="964"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136;p20">
            <a:extLst>
              <a:ext uri="{FF2B5EF4-FFF2-40B4-BE49-F238E27FC236}">
                <a16:creationId xmlns:a16="http://schemas.microsoft.com/office/drawing/2014/main" id="{C611A481-F097-84CA-E156-087A0ED61310}"/>
              </a:ext>
            </a:extLst>
          </p:cNvPr>
          <p:cNvGrpSpPr/>
          <p:nvPr/>
        </p:nvGrpSpPr>
        <p:grpSpPr>
          <a:xfrm>
            <a:off x="8328541" y="4241663"/>
            <a:ext cx="508385" cy="644675"/>
            <a:chOff x="4859771" y="3053445"/>
            <a:chExt cx="508385" cy="644675"/>
          </a:xfrm>
        </p:grpSpPr>
        <p:sp>
          <p:nvSpPr>
            <p:cNvPr id="402" name="Google Shape;137;p20">
              <a:extLst>
                <a:ext uri="{FF2B5EF4-FFF2-40B4-BE49-F238E27FC236}">
                  <a16:creationId xmlns:a16="http://schemas.microsoft.com/office/drawing/2014/main" id="{257CAA95-2B74-4867-1C82-CA49A5168DDB}"/>
                </a:ext>
              </a:extLst>
            </p:cNvPr>
            <p:cNvSpPr/>
            <p:nvPr/>
          </p:nvSpPr>
          <p:spPr>
            <a:xfrm>
              <a:off x="4859771" y="3053445"/>
              <a:ext cx="508385" cy="644675"/>
            </a:xfrm>
            <a:custGeom>
              <a:avLst/>
              <a:gdLst/>
              <a:ahLst/>
              <a:cxnLst/>
              <a:rect l="l" t="t" r="r" b="b"/>
              <a:pathLst>
                <a:path w="14958" h="18968" extrusionOk="0">
                  <a:moveTo>
                    <a:pt x="1216" y="1"/>
                  </a:moveTo>
                  <a:cubicBezTo>
                    <a:pt x="548" y="1"/>
                    <a:pt x="1" y="609"/>
                    <a:pt x="1" y="1346"/>
                  </a:cubicBezTo>
                  <a:lnTo>
                    <a:pt x="1" y="17622"/>
                  </a:lnTo>
                  <a:cubicBezTo>
                    <a:pt x="1" y="18368"/>
                    <a:pt x="548" y="18967"/>
                    <a:pt x="1216" y="18967"/>
                  </a:cubicBezTo>
                  <a:lnTo>
                    <a:pt x="13742" y="18967"/>
                  </a:lnTo>
                  <a:cubicBezTo>
                    <a:pt x="14410" y="18967"/>
                    <a:pt x="14957" y="18368"/>
                    <a:pt x="14957" y="17622"/>
                  </a:cubicBezTo>
                  <a:lnTo>
                    <a:pt x="14957" y="3820"/>
                  </a:lnTo>
                  <a:lnTo>
                    <a:pt x="11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38;p20">
              <a:extLst>
                <a:ext uri="{FF2B5EF4-FFF2-40B4-BE49-F238E27FC236}">
                  <a16:creationId xmlns:a16="http://schemas.microsoft.com/office/drawing/2014/main" id="{0430E939-94C8-6D57-AF04-14AF48A89FAF}"/>
                </a:ext>
              </a:extLst>
            </p:cNvPr>
            <p:cNvSpPr/>
            <p:nvPr/>
          </p:nvSpPr>
          <p:spPr>
            <a:xfrm>
              <a:off x="5265729" y="3053751"/>
              <a:ext cx="101827" cy="130444"/>
            </a:xfrm>
            <a:custGeom>
              <a:avLst/>
              <a:gdLst/>
              <a:ahLst/>
              <a:cxnLst/>
              <a:rect l="l" t="t" r="r" b="b"/>
              <a:pathLst>
                <a:path w="2996" h="3838" extrusionOk="0">
                  <a:moveTo>
                    <a:pt x="1" y="1"/>
                  </a:moveTo>
                  <a:lnTo>
                    <a:pt x="1" y="2856"/>
                  </a:lnTo>
                  <a:cubicBezTo>
                    <a:pt x="1" y="3395"/>
                    <a:pt x="409" y="3837"/>
                    <a:pt x="895" y="3837"/>
                  </a:cubicBezTo>
                  <a:lnTo>
                    <a:pt x="2996" y="382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39;p20">
              <a:extLst>
                <a:ext uri="{FF2B5EF4-FFF2-40B4-BE49-F238E27FC236}">
                  <a16:creationId xmlns:a16="http://schemas.microsoft.com/office/drawing/2014/main" id="{B4748B90-7B30-5C9C-528F-3FA5B87F52A3}"/>
                </a:ext>
              </a:extLst>
            </p:cNvPr>
            <p:cNvSpPr/>
            <p:nvPr/>
          </p:nvSpPr>
          <p:spPr>
            <a:xfrm>
              <a:off x="4961567" y="3237560"/>
              <a:ext cx="304188" cy="26578"/>
            </a:xfrm>
            <a:custGeom>
              <a:avLst/>
              <a:gdLst/>
              <a:ahLst/>
              <a:cxnLst/>
              <a:rect l="l" t="t" r="r" b="b"/>
              <a:pathLst>
                <a:path w="8950" h="782" extrusionOk="0">
                  <a:moveTo>
                    <a:pt x="1" y="0"/>
                  </a:moveTo>
                  <a:lnTo>
                    <a:pt x="1" y="782"/>
                  </a:lnTo>
                  <a:lnTo>
                    <a:pt x="8950" y="782"/>
                  </a:lnTo>
                  <a:lnTo>
                    <a:pt x="8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40;p20">
              <a:extLst>
                <a:ext uri="{FF2B5EF4-FFF2-40B4-BE49-F238E27FC236}">
                  <a16:creationId xmlns:a16="http://schemas.microsoft.com/office/drawing/2014/main" id="{8C356968-5BCC-BF43-5298-73C7BEE836DC}"/>
                </a:ext>
              </a:extLst>
            </p:cNvPr>
            <p:cNvSpPr/>
            <p:nvPr/>
          </p:nvSpPr>
          <p:spPr>
            <a:xfrm>
              <a:off x="4961567" y="3300099"/>
              <a:ext cx="304188" cy="26578"/>
            </a:xfrm>
            <a:custGeom>
              <a:avLst/>
              <a:gdLst/>
              <a:ahLst/>
              <a:cxnLst/>
              <a:rect l="l" t="t" r="r" b="b"/>
              <a:pathLst>
                <a:path w="8950" h="782" extrusionOk="0">
                  <a:moveTo>
                    <a:pt x="1" y="1"/>
                  </a:moveTo>
                  <a:lnTo>
                    <a:pt x="1" y="782"/>
                  </a:lnTo>
                  <a:lnTo>
                    <a:pt x="8950" y="782"/>
                  </a:lnTo>
                  <a:lnTo>
                    <a:pt x="8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41;p20">
              <a:extLst>
                <a:ext uri="{FF2B5EF4-FFF2-40B4-BE49-F238E27FC236}">
                  <a16:creationId xmlns:a16="http://schemas.microsoft.com/office/drawing/2014/main" id="{D1359514-3263-D109-543B-CCFD6B812B40}"/>
                </a:ext>
              </a:extLst>
            </p:cNvPr>
            <p:cNvSpPr/>
            <p:nvPr/>
          </p:nvSpPr>
          <p:spPr>
            <a:xfrm>
              <a:off x="4961567" y="3362943"/>
              <a:ext cx="304188" cy="26578"/>
            </a:xfrm>
            <a:custGeom>
              <a:avLst/>
              <a:gdLst/>
              <a:ahLst/>
              <a:cxnLst/>
              <a:rect l="l" t="t" r="r" b="b"/>
              <a:pathLst>
                <a:path w="8950" h="782" extrusionOk="0">
                  <a:moveTo>
                    <a:pt x="1" y="1"/>
                  </a:moveTo>
                  <a:lnTo>
                    <a:pt x="1" y="782"/>
                  </a:lnTo>
                  <a:lnTo>
                    <a:pt x="8950" y="782"/>
                  </a:lnTo>
                  <a:lnTo>
                    <a:pt x="8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42;p20">
              <a:extLst>
                <a:ext uri="{FF2B5EF4-FFF2-40B4-BE49-F238E27FC236}">
                  <a16:creationId xmlns:a16="http://schemas.microsoft.com/office/drawing/2014/main" id="{582C0098-247F-1A19-7EBB-020C3A3BE895}"/>
                </a:ext>
              </a:extLst>
            </p:cNvPr>
            <p:cNvSpPr/>
            <p:nvPr/>
          </p:nvSpPr>
          <p:spPr>
            <a:xfrm>
              <a:off x="4961567" y="3425482"/>
              <a:ext cx="304188" cy="26578"/>
            </a:xfrm>
            <a:custGeom>
              <a:avLst/>
              <a:gdLst/>
              <a:ahLst/>
              <a:cxnLst/>
              <a:rect l="l" t="t" r="r" b="b"/>
              <a:pathLst>
                <a:path w="8950" h="782" extrusionOk="0">
                  <a:moveTo>
                    <a:pt x="1" y="1"/>
                  </a:moveTo>
                  <a:lnTo>
                    <a:pt x="1" y="782"/>
                  </a:lnTo>
                  <a:lnTo>
                    <a:pt x="8950" y="782"/>
                  </a:lnTo>
                  <a:lnTo>
                    <a:pt x="8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43;p20">
              <a:extLst>
                <a:ext uri="{FF2B5EF4-FFF2-40B4-BE49-F238E27FC236}">
                  <a16:creationId xmlns:a16="http://schemas.microsoft.com/office/drawing/2014/main" id="{925999DE-D8D3-ABE6-9EDF-D85160C53B68}"/>
                </a:ext>
              </a:extLst>
            </p:cNvPr>
            <p:cNvSpPr/>
            <p:nvPr/>
          </p:nvSpPr>
          <p:spPr>
            <a:xfrm>
              <a:off x="4961567" y="3487748"/>
              <a:ext cx="304188" cy="26578"/>
            </a:xfrm>
            <a:custGeom>
              <a:avLst/>
              <a:gdLst/>
              <a:ahLst/>
              <a:cxnLst/>
              <a:rect l="l" t="t" r="r" b="b"/>
              <a:pathLst>
                <a:path w="8950" h="782" extrusionOk="0">
                  <a:moveTo>
                    <a:pt x="1" y="0"/>
                  </a:moveTo>
                  <a:lnTo>
                    <a:pt x="1" y="782"/>
                  </a:lnTo>
                  <a:lnTo>
                    <a:pt x="8950" y="782"/>
                  </a:lnTo>
                  <a:lnTo>
                    <a:pt x="8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pic>
        <p:nvPicPr>
          <p:cNvPr id="2" name="Picture 1">
            <a:extLst>
              <a:ext uri="{FF2B5EF4-FFF2-40B4-BE49-F238E27FC236}">
                <a16:creationId xmlns:a16="http://schemas.microsoft.com/office/drawing/2014/main" id="{16E44DB7-0B2A-B1B3-9A9A-C12117A0E8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9600" y="1397733"/>
            <a:ext cx="5384800" cy="3357245"/>
          </a:xfrm>
          <a:prstGeom prst="rect">
            <a:avLst/>
          </a:prstGeom>
          <a:noFill/>
          <a:ln>
            <a:noFill/>
          </a:ln>
        </p:spPr>
      </p:pic>
      <p:sp>
        <p:nvSpPr>
          <p:cNvPr id="5" name="Google Shape;229;p24">
            <a:extLst>
              <a:ext uri="{FF2B5EF4-FFF2-40B4-BE49-F238E27FC236}">
                <a16:creationId xmlns:a16="http://schemas.microsoft.com/office/drawing/2014/main" id="{D3BB0BBE-8D16-D3A2-31C3-2831B46B258F}"/>
              </a:ext>
            </a:extLst>
          </p:cNvPr>
          <p:cNvSpPr txBox="1"/>
          <p:nvPr/>
        </p:nvSpPr>
        <p:spPr>
          <a:xfrm>
            <a:off x="720000" y="833256"/>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Manage test cases in challenge</a:t>
            </a:r>
          </a:p>
        </p:txBody>
      </p:sp>
    </p:spTree>
    <p:extLst>
      <p:ext uri="{BB962C8B-B14F-4D97-AF65-F5344CB8AC3E}">
        <p14:creationId xmlns:p14="http://schemas.microsoft.com/office/powerpoint/2010/main" val="1041474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3325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Add new test case when there is a submission for challenge</a:t>
            </a:r>
          </a:p>
        </p:txBody>
      </p:sp>
      <p:pic>
        <p:nvPicPr>
          <p:cNvPr id="3" name="Picture 2">
            <a:extLst>
              <a:ext uri="{FF2B5EF4-FFF2-40B4-BE49-F238E27FC236}">
                <a16:creationId xmlns:a16="http://schemas.microsoft.com/office/drawing/2014/main" id="{F19EDB87-10F9-AB68-A689-D4C4D8E865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0717" y="1518110"/>
            <a:ext cx="5282565" cy="3293745"/>
          </a:xfrm>
          <a:prstGeom prst="rect">
            <a:avLst/>
          </a:prstGeom>
          <a:noFill/>
          <a:ln>
            <a:noFill/>
          </a:ln>
        </p:spPr>
      </p:pic>
      <p:sp>
        <p:nvSpPr>
          <p:cNvPr id="2" name="Isosceles Triangle 1">
            <a:extLst>
              <a:ext uri="{FF2B5EF4-FFF2-40B4-BE49-F238E27FC236}">
                <a16:creationId xmlns:a16="http://schemas.microsoft.com/office/drawing/2014/main" id="{F2D1CFC9-81AC-F043-46C4-2D3190F6A1D6}"/>
              </a:ext>
            </a:extLst>
          </p:cNvPr>
          <p:cNvSpPr/>
          <p:nvPr/>
        </p:nvSpPr>
        <p:spPr>
          <a:xfrm rot="5400000">
            <a:off x="2332344" y="2435708"/>
            <a:ext cx="159236" cy="112849"/>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333807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childTnLst>
                          </p:cTn>
                        </p:par>
                        <p:par>
                          <p:cTn id="8" fill="hold">
                            <p:stCondLst>
                              <p:cond delay="10"/>
                            </p:stCondLst>
                            <p:childTnLst>
                              <p:par>
                                <p:cTn id="9" presetID="42" presetClass="path" presetSubtype="0" fill="hold" grpId="0" nodeType="afterEffect">
                                  <p:stCondLst>
                                    <p:cond delay="0"/>
                                  </p:stCondLst>
                                  <p:childTnLst>
                                    <p:animMotion origin="layout" path="M 0.00694 7.40741E-7 L 0.06736 0.00123 " pathEditMode="relative" rAng="0" ptsTypes="AA">
                                      <p:cBhvr>
                                        <p:cTn id="10" dur="700" fill="hold"/>
                                        <p:tgtEl>
                                          <p:spTgt spid="2"/>
                                        </p:tgtEl>
                                        <p:attrNameLst>
                                          <p:attrName>ppt_x</p:attrName>
                                          <p:attrName>ppt_y</p:attrName>
                                        </p:attrNameLst>
                                      </p:cBhvr>
                                      <p:rCtr x="3021" y="62"/>
                                    </p:animMotion>
                                  </p:childTnLst>
                                </p:cTn>
                              </p:par>
                            </p:childTnLst>
                          </p:cTn>
                        </p:par>
                        <p:par>
                          <p:cTn id="11" fill="hold">
                            <p:stCondLst>
                              <p:cond delay="710"/>
                            </p:stCondLst>
                            <p:childTnLst>
                              <p:par>
                                <p:cTn id="12" presetID="49" presetClass="entr" presetSubtype="0" decel="100000" fill="hold" grpId="3"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 calcmode="lin" valueType="num">
                                      <p:cBhvr>
                                        <p:cTn id="16" dur="500" fill="hold"/>
                                        <p:tgtEl>
                                          <p:spTgt spid="2"/>
                                        </p:tgtEl>
                                        <p:attrNameLst>
                                          <p:attrName>style.rotation</p:attrName>
                                        </p:attrNameLst>
                                      </p:cBhvr>
                                      <p:tavLst>
                                        <p:tav tm="0">
                                          <p:val>
                                            <p:fltVal val="360"/>
                                          </p:val>
                                        </p:tav>
                                        <p:tav tm="100000">
                                          <p:val>
                                            <p:fltVal val="0"/>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2" animBg="1"/>
      <p:bldP spid="2" grpId="3"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668610" y="388970"/>
            <a:ext cx="7806780" cy="53686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41E52"/>
                </a:solidFill>
                <a:effectLst/>
                <a:uLnTx/>
                <a:uFillTx/>
                <a:latin typeface="Zen Dots" panose="020B0604020202020204" charset="0"/>
                <a:ea typeface="Archivo"/>
                <a:cs typeface="Zen Dots" panose="020B0604020202020204" charset="0"/>
                <a:sym typeface="Archivo"/>
              </a:rPr>
              <a:t>Add new test case when there is a submission for challenge (cont.)</a:t>
            </a:r>
          </a:p>
        </p:txBody>
      </p:sp>
      <p:pic>
        <p:nvPicPr>
          <p:cNvPr id="4098" name="Picture 2" descr="No description available.">
            <a:extLst>
              <a:ext uri="{FF2B5EF4-FFF2-40B4-BE49-F238E27FC236}">
                <a16:creationId xmlns:a16="http://schemas.microsoft.com/office/drawing/2014/main" id="{9801F757-F98E-80B0-B354-2FF1D30F6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10" y="1140949"/>
            <a:ext cx="7964408" cy="3396586"/>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12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Profile:</a:t>
            </a:r>
          </a:p>
        </p:txBody>
      </p:sp>
      <p:pic>
        <p:nvPicPr>
          <p:cNvPr id="1026" name="Picture 2" descr="No description available.">
            <a:extLst>
              <a:ext uri="{FF2B5EF4-FFF2-40B4-BE49-F238E27FC236}">
                <a16:creationId xmlns:a16="http://schemas.microsoft.com/office/drawing/2014/main" id="{481AAB39-2A5D-742C-7832-E0E78B654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1279026"/>
            <a:ext cx="5975350" cy="355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370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Course View:</a:t>
            </a:r>
          </a:p>
        </p:txBody>
      </p:sp>
      <p:pic>
        <p:nvPicPr>
          <p:cNvPr id="2" name="Picture 1">
            <a:extLst>
              <a:ext uri="{FF2B5EF4-FFF2-40B4-BE49-F238E27FC236}">
                <a16:creationId xmlns:a16="http://schemas.microsoft.com/office/drawing/2014/main" id="{E1F8F9AC-2BD5-678B-EA0B-0ABF194D99E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6069" y="1219239"/>
            <a:ext cx="4371862" cy="3666927"/>
          </a:xfrm>
          <a:prstGeom prst="rect">
            <a:avLst/>
          </a:prstGeom>
          <a:noFill/>
          <a:ln>
            <a:noFill/>
          </a:ln>
        </p:spPr>
      </p:pic>
    </p:spTree>
    <p:extLst>
      <p:ext uri="{BB962C8B-B14F-4D97-AF65-F5344CB8AC3E}">
        <p14:creationId xmlns:p14="http://schemas.microsoft.com/office/powerpoint/2010/main" val="4182514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Contest View:</a:t>
            </a:r>
          </a:p>
        </p:txBody>
      </p:sp>
      <p:pic>
        <p:nvPicPr>
          <p:cNvPr id="4" name="Picture 3">
            <a:extLst>
              <a:ext uri="{FF2B5EF4-FFF2-40B4-BE49-F238E27FC236}">
                <a16:creationId xmlns:a16="http://schemas.microsoft.com/office/drawing/2014/main" id="{3B2F5BE8-210A-5EC2-40F9-032A93E26E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5160" y="1279026"/>
            <a:ext cx="5313680" cy="3312795"/>
          </a:xfrm>
          <a:prstGeom prst="rect">
            <a:avLst/>
          </a:prstGeom>
          <a:noFill/>
          <a:ln>
            <a:noFill/>
          </a:ln>
        </p:spPr>
      </p:pic>
    </p:spTree>
    <p:extLst>
      <p:ext uri="{BB962C8B-B14F-4D97-AF65-F5344CB8AC3E}">
        <p14:creationId xmlns:p14="http://schemas.microsoft.com/office/powerpoint/2010/main" val="3767329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Challenge submission View:</a:t>
            </a:r>
          </a:p>
        </p:txBody>
      </p:sp>
      <p:pic>
        <p:nvPicPr>
          <p:cNvPr id="12" name="Picture 11">
            <a:extLst>
              <a:ext uri="{FF2B5EF4-FFF2-40B4-BE49-F238E27FC236}">
                <a16:creationId xmlns:a16="http://schemas.microsoft.com/office/drawing/2014/main" id="{8F465E0A-9ADD-89A4-60D9-02E3ED50B5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540" y="1462026"/>
            <a:ext cx="5328920" cy="3323590"/>
          </a:xfrm>
          <a:prstGeom prst="rect">
            <a:avLst/>
          </a:prstGeom>
          <a:noFill/>
          <a:ln>
            <a:noFill/>
          </a:ln>
        </p:spPr>
      </p:pic>
      <p:sp>
        <p:nvSpPr>
          <p:cNvPr id="4" name="Isosceles Triangle 3">
            <a:extLst>
              <a:ext uri="{FF2B5EF4-FFF2-40B4-BE49-F238E27FC236}">
                <a16:creationId xmlns:a16="http://schemas.microsoft.com/office/drawing/2014/main" id="{CE14E9D7-F23C-1F62-8B89-349C30DE06DB}"/>
              </a:ext>
            </a:extLst>
          </p:cNvPr>
          <p:cNvSpPr/>
          <p:nvPr/>
        </p:nvSpPr>
        <p:spPr>
          <a:xfrm rot="10800000">
            <a:off x="2475328" y="3633548"/>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 name="Isosceles Triangle 5">
            <a:extLst>
              <a:ext uri="{FF2B5EF4-FFF2-40B4-BE49-F238E27FC236}">
                <a16:creationId xmlns:a16="http://schemas.microsoft.com/office/drawing/2014/main" id="{65C814D0-B225-738E-5D17-CC3563E12A13}"/>
              </a:ext>
            </a:extLst>
          </p:cNvPr>
          <p:cNvSpPr/>
          <p:nvPr/>
        </p:nvSpPr>
        <p:spPr>
          <a:xfrm rot="10800000">
            <a:off x="5075653" y="2131900"/>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 name="Isosceles Triangle 6">
            <a:extLst>
              <a:ext uri="{FF2B5EF4-FFF2-40B4-BE49-F238E27FC236}">
                <a16:creationId xmlns:a16="http://schemas.microsoft.com/office/drawing/2014/main" id="{4D62A1C2-4407-FDE0-4074-6F06481C3818}"/>
              </a:ext>
            </a:extLst>
          </p:cNvPr>
          <p:cNvSpPr/>
          <p:nvPr/>
        </p:nvSpPr>
        <p:spPr>
          <a:xfrm rot="10800000">
            <a:off x="5713828" y="2214323"/>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 name="Isosceles Triangle 7">
            <a:extLst>
              <a:ext uri="{FF2B5EF4-FFF2-40B4-BE49-F238E27FC236}">
                <a16:creationId xmlns:a16="http://schemas.microsoft.com/office/drawing/2014/main" id="{F5968F10-DDA6-F418-9089-EC3404E5BBFA}"/>
              </a:ext>
            </a:extLst>
          </p:cNvPr>
          <p:cNvSpPr/>
          <p:nvPr/>
        </p:nvSpPr>
        <p:spPr>
          <a:xfrm rot="10800000">
            <a:off x="6313903" y="2252423"/>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 name="Isosceles Triangle 8">
            <a:extLst>
              <a:ext uri="{FF2B5EF4-FFF2-40B4-BE49-F238E27FC236}">
                <a16:creationId xmlns:a16="http://schemas.microsoft.com/office/drawing/2014/main" id="{6F993268-60D3-E715-74C1-65CA84C66EC5}"/>
              </a:ext>
            </a:extLst>
          </p:cNvPr>
          <p:cNvSpPr/>
          <p:nvPr/>
        </p:nvSpPr>
        <p:spPr>
          <a:xfrm rot="10800000">
            <a:off x="6360957" y="1808922"/>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24476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
                                        <p:tgtEl>
                                          <p:spTgt spid="6"/>
                                        </p:tgtEl>
                                      </p:cBhvr>
                                    </p:animEffect>
                                  </p:childTnLst>
                                </p:cTn>
                              </p:par>
                            </p:childTnLst>
                          </p:cTn>
                        </p:par>
                        <p:par>
                          <p:cTn id="8" fill="hold">
                            <p:stCondLst>
                              <p:cond delay="10"/>
                            </p:stCondLst>
                            <p:childTnLst>
                              <p:par>
                                <p:cTn id="9" presetID="42" presetClass="path" presetSubtype="0" fill="hold" grpId="0" nodeType="afterEffect">
                                  <p:stCondLst>
                                    <p:cond delay="0"/>
                                  </p:stCondLst>
                                  <p:childTnLst>
                                    <p:animMotion origin="layout" path="M 0.0007 -0.07777 L -2.5E-6 0.07963 " pathEditMode="relative" rAng="0" ptsTypes="AA">
                                      <p:cBhvr>
                                        <p:cTn id="10" dur="700" fill="hold"/>
                                        <p:tgtEl>
                                          <p:spTgt spid="6"/>
                                        </p:tgtEl>
                                        <p:attrNameLst>
                                          <p:attrName>ppt_x</p:attrName>
                                          <p:attrName>ppt_y</p:attrName>
                                        </p:attrNameLst>
                                      </p:cBhvr>
                                      <p:rCtr x="-35" y="7870"/>
                                    </p:animMotion>
                                  </p:childTnLst>
                                </p:cTn>
                              </p:par>
                            </p:childTnLst>
                          </p:cTn>
                        </p:par>
                        <p:par>
                          <p:cTn id="11" fill="hold">
                            <p:stCondLst>
                              <p:cond delay="710"/>
                            </p:stCondLst>
                            <p:childTnLst>
                              <p:par>
                                <p:cTn id="12" presetID="45" presetClass="entr" presetSubtype="0" fill="hold" grpId="1"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ppt_w</p:attrName>
                                        </p:attrNameLst>
                                      </p:cBhvr>
                                      <p:tavLst>
                                        <p:tav tm="0" fmla="#ppt_w*sin(2.5*pi*$)">
                                          <p:val>
                                            <p:fltVal val="0"/>
                                          </p:val>
                                        </p:tav>
                                        <p:tav tm="100000">
                                          <p:val>
                                            <p:fltVal val="1"/>
                                          </p:val>
                                        </p:tav>
                                      </p:tavLst>
                                    </p:anim>
                                    <p:anim calcmode="lin" valueType="num">
                                      <p:cBhvr>
                                        <p:cTn id="16" dur="500" fill="hold"/>
                                        <p:tgtEl>
                                          <p:spTgt spid="6"/>
                                        </p:tgtEl>
                                        <p:attrNameLst>
                                          <p:attrName>ppt_h</p:attrName>
                                        </p:attrNameLst>
                                      </p:cBhvr>
                                      <p:tavLst>
                                        <p:tav tm="0">
                                          <p:val>
                                            <p:strVal val="#ppt_h"/>
                                          </p:val>
                                        </p:tav>
                                        <p:tav tm="100000">
                                          <p:val>
                                            <p:strVal val="#ppt_h"/>
                                          </p:val>
                                        </p:tav>
                                      </p:tavLst>
                                    </p:anim>
                                  </p:childTnLst>
                                </p:cTn>
                              </p:par>
                            </p:childTnLst>
                          </p:cTn>
                        </p:par>
                        <p:par>
                          <p:cTn id="17" fill="hold">
                            <p:stCondLst>
                              <p:cond delay="1210"/>
                            </p:stCondLst>
                            <p:childTnLst>
                              <p:par>
                                <p:cTn id="18" presetID="10" presetClass="entr" presetSubtype="0" fill="hold" grpId="2"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
                                        <p:tgtEl>
                                          <p:spTgt spid="7"/>
                                        </p:tgtEl>
                                      </p:cBhvr>
                                    </p:animEffect>
                                  </p:childTnLst>
                                </p:cTn>
                              </p:par>
                            </p:childTnLst>
                          </p:cTn>
                        </p:par>
                        <p:par>
                          <p:cTn id="21" fill="hold">
                            <p:stCondLst>
                              <p:cond delay="1220"/>
                            </p:stCondLst>
                            <p:childTnLst>
                              <p:par>
                                <p:cTn id="22" presetID="42" presetClass="path" presetSubtype="0" fill="hold" grpId="0" nodeType="afterEffect">
                                  <p:stCondLst>
                                    <p:cond delay="0"/>
                                  </p:stCondLst>
                                  <p:childTnLst>
                                    <p:animMotion origin="layout" path="M 0.0007 -0.06296 L -4.16667E-6 0.09445 " pathEditMode="relative" rAng="0" ptsTypes="AA">
                                      <p:cBhvr>
                                        <p:cTn id="23" dur="700" fill="hold"/>
                                        <p:tgtEl>
                                          <p:spTgt spid="7"/>
                                        </p:tgtEl>
                                        <p:attrNameLst>
                                          <p:attrName>ppt_x</p:attrName>
                                          <p:attrName>ppt_y</p:attrName>
                                        </p:attrNameLst>
                                      </p:cBhvr>
                                      <p:rCtr x="-35" y="7870"/>
                                    </p:animMotion>
                                  </p:childTnLst>
                                </p:cTn>
                              </p:par>
                            </p:childTnLst>
                          </p:cTn>
                        </p:par>
                        <p:par>
                          <p:cTn id="24" fill="hold">
                            <p:stCondLst>
                              <p:cond delay="1920"/>
                            </p:stCondLst>
                            <p:childTnLst>
                              <p:par>
                                <p:cTn id="25" presetID="45" presetClass="entr" presetSubtype="0" fill="hold" grpId="1"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ppt_w</p:attrName>
                                        </p:attrNameLst>
                                      </p:cBhvr>
                                      <p:tavLst>
                                        <p:tav tm="0" fmla="#ppt_w*sin(2.5*pi*$)">
                                          <p:val>
                                            <p:fltVal val="0"/>
                                          </p:val>
                                        </p:tav>
                                        <p:tav tm="100000">
                                          <p:val>
                                            <p:fltVal val="1"/>
                                          </p:val>
                                        </p:tav>
                                      </p:tavLst>
                                    </p:anim>
                                    <p:anim calcmode="lin" valueType="num">
                                      <p:cBhvr>
                                        <p:cTn id="29" dur="500" fill="hold"/>
                                        <p:tgtEl>
                                          <p:spTgt spid="7"/>
                                        </p:tgtEl>
                                        <p:attrNameLst>
                                          <p:attrName>ppt_h</p:attrName>
                                        </p:attrNameLst>
                                      </p:cBhvr>
                                      <p:tavLst>
                                        <p:tav tm="0">
                                          <p:val>
                                            <p:strVal val="#ppt_h"/>
                                          </p:val>
                                        </p:tav>
                                        <p:tav tm="100000">
                                          <p:val>
                                            <p:strVal val="#ppt_h"/>
                                          </p:val>
                                        </p:tav>
                                      </p:tavLst>
                                    </p:anim>
                                  </p:childTnLst>
                                </p:cTn>
                              </p:par>
                            </p:childTnLst>
                          </p:cTn>
                        </p:par>
                        <p:par>
                          <p:cTn id="30" fill="hold">
                            <p:stCondLst>
                              <p:cond delay="2420"/>
                            </p:stCondLst>
                            <p:childTnLst>
                              <p:par>
                                <p:cTn id="31" presetID="10" presetClass="entr" presetSubtype="0" fill="hold" grpId="2"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
                                        <p:tgtEl>
                                          <p:spTgt spid="8"/>
                                        </p:tgtEl>
                                      </p:cBhvr>
                                    </p:animEffect>
                                  </p:childTnLst>
                                </p:cTn>
                              </p:par>
                            </p:childTnLst>
                          </p:cTn>
                        </p:par>
                        <p:par>
                          <p:cTn id="34" fill="hold">
                            <p:stCondLst>
                              <p:cond delay="2430"/>
                            </p:stCondLst>
                            <p:childTnLst>
                              <p:par>
                                <p:cTn id="35" presetID="42" presetClass="path" presetSubtype="0" fill="hold" grpId="0" nodeType="afterEffect">
                                  <p:stCondLst>
                                    <p:cond delay="0"/>
                                  </p:stCondLst>
                                  <p:childTnLst>
                                    <p:animMotion origin="layout" path="M 0.00069 -0.06852 L 8.33333E-7 0.08889 " pathEditMode="relative" rAng="0" ptsTypes="AA">
                                      <p:cBhvr>
                                        <p:cTn id="36" dur="700" fill="hold"/>
                                        <p:tgtEl>
                                          <p:spTgt spid="8"/>
                                        </p:tgtEl>
                                        <p:attrNameLst>
                                          <p:attrName>ppt_x</p:attrName>
                                          <p:attrName>ppt_y</p:attrName>
                                        </p:attrNameLst>
                                      </p:cBhvr>
                                      <p:rCtr x="-35" y="7870"/>
                                    </p:animMotion>
                                  </p:childTnLst>
                                </p:cTn>
                              </p:par>
                            </p:childTnLst>
                          </p:cTn>
                        </p:par>
                        <p:par>
                          <p:cTn id="37" fill="hold">
                            <p:stCondLst>
                              <p:cond delay="3130"/>
                            </p:stCondLst>
                            <p:childTnLst>
                              <p:par>
                                <p:cTn id="38" presetID="45" presetClass="entr" presetSubtype="0" fill="hold" grpId="1"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ppt_w</p:attrName>
                                        </p:attrNameLst>
                                      </p:cBhvr>
                                      <p:tavLst>
                                        <p:tav tm="0" fmla="#ppt_w*sin(2.5*pi*$)">
                                          <p:val>
                                            <p:fltVal val="0"/>
                                          </p:val>
                                        </p:tav>
                                        <p:tav tm="100000">
                                          <p:val>
                                            <p:fltVal val="1"/>
                                          </p:val>
                                        </p:tav>
                                      </p:tavLst>
                                    </p:anim>
                                    <p:anim calcmode="lin" valueType="num">
                                      <p:cBhvr>
                                        <p:cTn id="42" dur="500" fill="hold"/>
                                        <p:tgtEl>
                                          <p:spTgt spid="8"/>
                                        </p:tgtEl>
                                        <p:attrNameLst>
                                          <p:attrName>ppt_h</p:attrName>
                                        </p:attrNameLst>
                                      </p:cBhvr>
                                      <p:tavLst>
                                        <p:tav tm="0">
                                          <p:val>
                                            <p:strVal val="#ppt_h"/>
                                          </p:val>
                                        </p:tav>
                                        <p:tav tm="100000">
                                          <p:val>
                                            <p:strVal val="#ppt_h"/>
                                          </p:val>
                                        </p:tav>
                                      </p:tavLst>
                                    </p:anim>
                                  </p:childTnLst>
                                </p:cTn>
                              </p:par>
                            </p:childTnLst>
                          </p:cTn>
                        </p:par>
                        <p:par>
                          <p:cTn id="43" fill="hold">
                            <p:stCondLst>
                              <p:cond delay="3630"/>
                            </p:stCondLst>
                            <p:childTnLst>
                              <p:par>
                                <p:cTn id="44" presetID="10" presetClass="entr" presetSubtype="0" fill="hold" grpId="2"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
                                        <p:tgtEl>
                                          <p:spTgt spid="9"/>
                                        </p:tgtEl>
                                      </p:cBhvr>
                                    </p:animEffect>
                                  </p:childTnLst>
                                </p:cTn>
                              </p:par>
                            </p:childTnLst>
                          </p:cTn>
                        </p:par>
                        <p:par>
                          <p:cTn id="47" fill="hold">
                            <p:stCondLst>
                              <p:cond delay="3640"/>
                            </p:stCondLst>
                            <p:childTnLst>
                              <p:par>
                                <p:cTn id="48" presetID="42" presetClass="path" presetSubtype="0" fill="hold" grpId="0" nodeType="afterEffect">
                                  <p:stCondLst>
                                    <p:cond delay="0"/>
                                  </p:stCondLst>
                                  <p:childTnLst>
                                    <p:animMotion origin="layout" path="M 0.00017 -0.06049 L -0.00052 0.09691 " pathEditMode="relative" rAng="0" ptsTypes="AA">
                                      <p:cBhvr>
                                        <p:cTn id="49" dur="700" fill="hold"/>
                                        <p:tgtEl>
                                          <p:spTgt spid="9"/>
                                        </p:tgtEl>
                                        <p:attrNameLst>
                                          <p:attrName>ppt_x</p:attrName>
                                          <p:attrName>ppt_y</p:attrName>
                                        </p:attrNameLst>
                                      </p:cBhvr>
                                      <p:rCtr x="-35" y="7870"/>
                                    </p:animMotion>
                                  </p:childTnLst>
                                </p:cTn>
                              </p:par>
                            </p:childTnLst>
                          </p:cTn>
                        </p:par>
                        <p:par>
                          <p:cTn id="50" fill="hold">
                            <p:stCondLst>
                              <p:cond delay="4340"/>
                            </p:stCondLst>
                            <p:childTnLst>
                              <p:par>
                                <p:cTn id="51" presetID="45" presetClass="entr" presetSubtype="0" fill="hold" grpId="1"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anim calcmode="lin" valueType="num">
                                      <p:cBhvr>
                                        <p:cTn id="54" dur="500" fill="hold"/>
                                        <p:tgtEl>
                                          <p:spTgt spid="9"/>
                                        </p:tgtEl>
                                        <p:attrNameLst>
                                          <p:attrName>ppt_w</p:attrName>
                                        </p:attrNameLst>
                                      </p:cBhvr>
                                      <p:tavLst>
                                        <p:tav tm="0" fmla="#ppt_w*sin(2.5*pi*$)">
                                          <p:val>
                                            <p:fltVal val="0"/>
                                          </p:val>
                                        </p:tav>
                                        <p:tav tm="100000">
                                          <p:val>
                                            <p:fltVal val="1"/>
                                          </p:val>
                                        </p:tav>
                                      </p:tavLst>
                                    </p:anim>
                                    <p:anim calcmode="lin" valueType="num">
                                      <p:cBhvr>
                                        <p:cTn id="55" dur="500" fill="hold"/>
                                        <p:tgtEl>
                                          <p:spTgt spid="9"/>
                                        </p:tgtEl>
                                        <p:attrNameLst>
                                          <p:attrName>ppt_h</p:attrName>
                                        </p:attrNameLst>
                                      </p:cBhvr>
                                      <p:tavLst>
                                        <p:tav tm="0">
                                          <p:val>
                                            <p:strVal val="#ppt_h"/>
                                          </p:val>
                                        </p:tav>
                                        <p:tav tm="100000">
                                          <p:val>
                                            <p:strVal val="#ppt_h"/>
                                          </p:val>
                                        </p:tav>
                                      </p:tavLst>
                                    </p:anim>
                                  </p:childTnLst>
                                </p:cTn>
                              </p:par>
                            </p:childTnLst>
                          </p:cTn>
                        </p:par>
                        <p:par>
                          <p:cTn id="56" fill="hold">
                            <p:stCondLst>
                              <p:cond delay="4840"/>
                            </p:stCondLst>
                            <p:childTnLst>
                              <p:par>
                                <p:cTn id="57" presetID="10" presetClass="entr" presetSubtype="0" fill="hold" grpId="2"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10"/>
                                        <p:tgtEl>
                                          <p:spTgt spid="4"/>
                                        </p:tgtEl>
                                      </p:cBhvr>
                                    </p:animEffect>
                                  </p:childTnLst>
                                </p:cTn>
                              </p:par>
                            </p:childTnLst>
                          </p:cTn>
                        </p:par>
                        <p:par>
                          <p:cTn id="60" fill="hold">
                            <p:stCondLst>
                              <p:cond delay="4850"/>
                            </p:stCondLst>
                            <p:childTnLst>
                              <p:par>
                                <p:cTn id="61" presetID="42" presetClass="path" presetSubtype="0" fill="hold" grpId="0" nodeType="afterEffect">
                                  <p:stCondLst>
                                    <p:cond delay="0"/>
                                  </p:stCondLst>
                                  <p:childTnLst>
                                    <p:animMotion origin="layout" path="M 0.00069 -0.06296 L 2.5E-6 0.09444 " pathEditMode="relative" rAng="0" ptsTypes="AA">
                                      <p:cBhvr>
                                        <p:cTn id="62" dur="700" fill="hold"/>
                                        <p:tgtEl>
                                          <p:spTgt spid="4"/>
                                        </p:tgtEl>
                                        <p:attrNameLst>
                                          <p:attrName>ppt_x</p:attrName>
                                          <p:attrName>ppt_y</p:attrName>
                                        </p:attrNameLst>
                                      </p:cBhvr>
                                      <p:rCtr x="-35" y="7870"/>
                                    </p:animMotion>
                                  </p:childTnLst>
                                </p:cTn>
                              </p:par>
                            </p:childTnLst>
                          </p:cTn>
                        </p:par>
                        <p:par>
                          <p:cTn id="63" fill="hold">
                            <p:stCondLst>
                              <p:cond delay="5550"/>
                            </p:stCondLst>
                            <p:childTnLst>
                              <p:par>
                                <p:cTn id="64" presetID="45" presetClass="entr" presetSubtype="0" fill="hold" grpId="1"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anim calcmode="lin" valueType="num">
                                      <p:cBhvr>
                                        <p:cTn id="67" dur="500" fill="hold"/>
                                        <p:tgtEl>
                                          <p:spTgt spid="4"/>
                                        </p:tgtEl>
                                        <p:attrNameLst>
                                          <p:attrName>ppt_w</p:attrName>
                                        </p:attrNameLst>
                                      </p:cBhvr>
                                      <p:tavLst>
                                        <p:tav tm="0" fmla="#ppt_w*sin(2.5*pi*$)">
                                          <p:val>
                                            <p:fltVal val="0"/>
                                          </p:val>
                                        </p:tav>
                                        <p:tav tm="100000">
                                          <p:val>
                                            <p:fltVal val="1"/>
                                          </p:val>
                                        </p:tav>
                                      </p:tavLst>
                                    </p:anim>
                                    <p:anim calcmode="lin" valueType="num">
                                      <p:cBhvr>
                                        <p:cTn id="6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Professor Features (cont.)</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Challenge student submissions View:</a:t>
            </a:r>
          </a:p>
        </p:txBody>
      </p:sp>
      <p:pic>
        <p:nvPicPr>
          <p:cNvPr id="3074" name="Picture 2" descr="No description available.">
            <a:extLst>
              <a:ext uri="{FF2B5EF4-FFF2-40B4-BE49-F238E27FC236}">
                <a16:creationId xmlns:a16="http://schemas.microsoft.com/office/drawing/2014/main" id="{0273F906-6FE6-FC7F-9422-FC6E45BF2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304" y="1242159"/>
            <a:ext cx="4266102" cy="3673179"/>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a:extLst>
              <a:ext uri="{FF2B5EF4-FFF2-40B4-BE49-F238E27FC236}">
                <a16:creationId xmlns:a16="http://schemas.microsoft.com/office/drawing/2014/main" id="{FE8F32A6-7F5F-626D-E310-CD5AA5CA466B}"/>
              </a:ext>
            </a:extLst>
          </p:cNvPr>
          <p:cNvSpPr/>
          <p:nvPr/>
        </p:nvSpPr>
        <p:spPr>
          <a:xfrm rot="10800000">
            <a:off x="2755029" y="1055409"/>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 name="Isosceles Triangle 2">
            <a:extLst>
              <a:ext uri="{FF2B5EF4-FFF2-40B4-BE49-F238E27FC236}">
                <a16:creationId xmlns:a16="http://schemas.microsoft.com/office/drawing/2014/main" id="{A8BB9ECD-82EA-8273-A0C2-FC356FEB7421}"/>
              </a:ext>
            </a:extLst>
          </p:cNvPr>
          <p:cNvSpPr/>
          <p:nvPr/>
        </p:nvSpPr>
        <p:spPr>
          <a:xfrm rot="10800000">
            <a:off x="3354133" y="1054738"/>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 name="Isosceles Triangle 13">
            <a:extLst>
              <a:ext uri="{FF2B5EF4-FFF2-40B4-BE49-F238E27FC236}">
                <a16:creationId xmlns:a16="http://schemas.microsoft.com/office/drawing/2014/main" id="{9EF32E85-A353-1A5D-F465-4850A5A2BE6D}"/>
              </a:ext>
            </a:extLst>
          </p:cNvPr>
          <p:cNvSpPr/>
          <p:nvPr/>
        </p:nvSpPr>
        <p:spPr>
          <a:xfrm rot="16200000">
            <a:off x="3620310" y="2229368"/>
            <a:ext cx="159236" cy="112849"/>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Isosceles Triangle 14">
            <a:extLst>
              <a:ext uri="{FF2B5EF4-FFF2-40B4-BE49-F238E27FC236}">
                <a16:creationId xmlns:a16="http://schemas.microsoft.com/office/drawing/2014/main" id="{DD45043B-5AD6-CB6A-340E-E8A1BB287201}"/>
              </a:ext>
            </a:extLst>
          </p:cNvPr>
          <p:cNvSpPr/>
          <p:nvPr/>
        </p:nvSpPr>
        <p:spPr>
          <a:xfrm rot="10800000">
            <a:off x="6087808" y="1597663"/>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Isosceles Triangle 15">
            <a:extLst>
              <a:ext uri="{FF2B5EF4-FFF2-40B4-BE49-F238E27FC236}">
                <a16:creationId xmlns:a16="http://schemas.microsoft.com/office/drawing/2014/main" id="{A9A36411-40B3-A1C6-2251-530B65B3B200}"/>
              </a:ext>
            </a:extLst>
          </p:cNvPr>
          <p:cNvSpPr/>
          <p:nvPr/>
        </p:nvSpPr>
        <p:spPr>
          <a:xfrm rot="10800000">
            <a:off x="2839562" y="3197299"/>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34838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childTnLst>
                          </p:cTn>
                        </p:par>
                        <p:par>
                          <p:cTn id="8" fill="hold">
                            <p:stCondLst>
                              <p:cond delay="10"/>
                            </p:stCondLst>
                            <p:childTnLst>
                              <p:par>
                                <p:cTn id="9" presetID="42" presetClass="path" presetSubtype="0" fill="hold" grpId="0" nodeType="afterEffect">
                                  <p:stCondLst>
                                    <p:cond delay="0"/>
                                  </p:stCondLst>
                                  <p:childTnLst>
                                    <p:animMotion origin="layout" path="M 0.00069 -0.06481 L 3.33333E-6 0.0926 " pathEditMode="relative" rAng="0" ptsTypes="AA">
                                      <p:cBhvr>
                                        <p:cTn id="10" dur="700" fill="hold"/>
                                        <p:tgtEl>
                                          <p:spTgt spid="2"/>
                                        </p:tgtEl>
                                        <p:attrNameLst>
                                          <p:attrName>ppt_x</p:attrName>
                                          <p:attrName>ppt_y</p:attrName>
                                        </p:attrNameLst>
                                      </p:cBhvr>
                                      <p:rCtr x="-35" y="7870"/>
                                    </p:animMotion>
                                  </p:childTnLst>
                                </p:cTn>
                              </p:par>
                            </p:childTnLst>
                          </p:cTn>
                        </p:par>
                        <p:par>
                          <p:cTn id="11" fill="hold">
                            <p:stCondLst>
                              <p:cond delay="710"/>
                            </p:stCondLst>
                            <p:childTnLst>
                              <p:par>
                                <p:cTn id="12" presetID="45" presetClass="entr" presetSubtype="0" fill="hold" grpId="1"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ppt_w</p:attrName>
                                        </p:attrNameLst>
                                      </p:cBhvr>
                                      <p:tavLst>
                                        <p:tav tm="0" fmla="#ppt_w*sin(2.5*pi*$)">
                                          <p:val>
                                            <p:fltVal val="0"/>
                                          </p:val>
                                        </p:tav>
                                        <p:tav tm="100000">
                                          <p:val>
                                            <p:fltVal val="1"/>
                                          </p:val>
                                        </p:tav>
                                      </p:tavLst>
                                    </p:anim>
                                    <p:anim calcmode="lin" valueType="num">
                                      <p:cBhvr>
                                        <p:cTn id="16" dur="500" fill="hold"/>
                                        <p:tgtEl>
                                          <p:spTgt spid="2"/>
                                        </p:tgtEl>
                                        <p:attrNameLst>
                                          <p:attrName>ppt_h</p:attrName>
                                        </p:attrNameLst>
                                      </p:cBhvr>
                                      <p:tavLst>
                                        <p:tav tm="0">
                                          <p:val>
                                            <p:strVal val="#ppt_h"/>
                                          </p:val>
                                        </p:tav>
                                        <p:tav tm="100000">
                                          <p:val>
                                            <p:strVal val="#ppt_h"/>
                                          </p:val>
                                        </p:tav>
                                      </p:tavLst>
                                    </p:anim>
                                  </p:childTnLst>
                                </p:cTn>
                              </p:par>
                            </p:childTnLst>
                          </p:cTn>
                        </p:par>
                        <p:par>
                          <p:cTn id="17" fill="hold">
                            <p:stCondLst>
                              <p:cond delay="1210"/>
                            </p:stCondLst>
                            <p:childTnLst>
                              <p:par>
                                <p:cTn id="18" presetID="10" presetClass="entr" presetSubtype="0" fill="hold" grpId="2"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
                                        <p:tgtEl>
                                          <p:spTgt spid="3"/>
                                        </p:tgtEl>
                                      </p:cBhvr>
                                    </p:animEffect>
                                  </p:childTnLst>
                                </p:cTn>
                              </p:par>
                            </p:childTnLst>
                          </p:cTn>
                        </p:par>
                        <p:par>
                          <p:cTn id="21" fill="hold">
                            <p:stCondLst>
                              <p:cond delay="1220"/>
                            </p:stCondLst>
                            <p:childTnLst>
                              <p:par>
                                <p:cTn id="22" presetID="42" presetClass="path" presetSubtype="0" fill="hold" grpId="0" nodeType="afterEffect">
                                  <p:stCondLst>
                                    <p:cond delay="0"/>
                                  </p:stCondLst>
                                  <p:childTnLst>
                                    <p:animMotion origin="layout" path="M 0.00069 -0.0642 L 1.94444E-6 0.09321 " pathEditMode="relative" rAng="0" ptsTypes="AA">
                                      <p:cBhvr>
                                        <p:cTn id="23" dur="700" fill="hold"/>
                                        <p:tgtEl>
                                          <p:spTgt spid="3"/>
                                        </p:tgtEl>
                                        <p:attrNameLst>
                                          <p:attrName>ppt_x</p:attrName>
                                          <p:attrName>ppt_y</p:attrName>
                                        </p:attrNameLst>
                                      </p:cBhvr>
                                      <p:rCtr x="-35" y="7870"/>
                                    </p:animMotion>
                                  </p:childTnLst>
                                </p:cTn>
                              </p:par>
                            </p:childTnLst>
                          </p:cTn>
                        </p:par>
                        <p:par>
                          <p:cTn id="24" fill="hold">
                            <p:stCondLst>
                              <p:cond delay="1920"/>
                            </p:stCondLst>
                            <p:childTnLst>
                              <p:par>
                                <p:cTn id="25" presetID="45" presetClass="entr" presetSubtype="0" fill="hold" grpId="1"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anim calcmode="lin" valueType="num">
                                      <p:cBhvr>
                                        <p:cTn id="28" dur="500" fill="hold"/>
                                        <p:tgtEl>
                                          <p:spTgt spid="3"/>
                                        </p:tgtEl>
                                        <p:attrNameLst>
                                          <p:attrName>ppt_w</p:attrName>
                                        </p:attrNameLst>
                                      </p:cBhvr>
                                      <p:tavLst>
                                        <p:tav tm="0" fmla="#ppt_w*sin(2.5*pi*$)">
                                          <p:val>
                                            <p:fltVal val="0"/>
                                          </p:val>
                                        </p:tav>
                                        <p:tav tm="100000">
                                          <p:val>
                                            <p:fltVal val="1"/>
                                          </p:val>
                                        </p:tav>
                                      </p:tavLst>
                                    </p:anim>
                                    <p:anim calcmode="lin" valueType="num">
                                      <p:cBhvr>
                                        <p:cTn id="29" dur="500" fill="hold"/>
                                        <p:tgtEl>
                                          <p:spTgt spid="3"/>
                                        </p:tgtEl>
                                        <p:attrNameLst>
                                          <p:attrName>ppt_h</p:attrName>
                                        </p:attrNameLst>
                                      </p:cBhvr>
                                      <p:tavLst>
                                        <p:tav tm="0">
                                          <p:val>
                                            <p:strVal val="#ppt_h"/>
                                          </p:val>
                                        </p:tav>
                                        <p:tav tm="100000">
                                          <p:val>
                                            <p:strVal val="#ppt_h"/>
                                          </p:val>
                                        </p:tav>
                                      </p:tavLst>
                                    </p:anim>
                                  </p:childTnLst>
                                </p:cTn>
                              </p:par>
                            </p:childTnLst>
                          </p:cTn>
                        </p:par>
                        <p:par>
                          <p:cTn id="30" fill="hold">
                            <p:stCondLst>
                              <p:cond delay="2420"/>
                            </p:stCondLst>
                            <p:childTnLst>
                              <p:par>
                                <p:cTn id="31" presetID="10" presetClass="entr" presetSubtype="0" fill="hold" grpId="1"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
                                        <p:tgtEl>
                                          <p:spTgt spid="14"/>
                                        </p:tgtEl>
                                      </p:cBhvr>
                                    </p:animEffect>
                                  </p:childTnLst>
                                </p:cTn>
                              </p:par>
                            </p:childTnLst>
                          </p:cTn>
                        </p:par>
                        <p:par>
                          <p:cTn id="34" fill="hold">
                            <p:stCondLst>
                              <p:cond delay="2430"/>
                            </p:stCondLst>
                            <p:childTnLst>
                              <p:par>
                                <p:cTn id="35" presetID="42" presetClass="path" presetSubtype="0" fill="hold" grpId="0" nodeType="afterEffect">
                                  <p:stCondLst>
                                    <p:cond delay="0"/>
                                  </p:stCondLst>
                                  <p:childTnLst>
                                    <p:animMotion origin="layout" path="M 0.04045 -0.00031 L -0.02483 -0.00031 " pathEditMode="relative" rAng="0" ptsTypes="AA">
                                      <p:cBhvr>
                                        <p:cTn id="36" dur="700" fill="hold"/>
                                        <p:tgtEl>
                                          <p:spTgt spid="14"/>
                                        </p:tgtEl>
                                        <p:attrNameLst>
                                          <p:attrName>ppt_x</p:attrName>
                                          <p:attrName>ppt_y</p:attrName>
                                        </p:attrNameLst>
                                      </p:cBhvr>
                                      <p:rCtr x="-3264" y="0"/>
                                    </p:animMotion>
                                  </p:childTnLst>
                                </p:cTn>
                              </p:par>
                            </p:childTnLst>
                          </p:cTn>
                        </p:par>
                        <p:par>
                          <p:cTn id="37" fill="hold">
                            <p:stCondLst>
                              <p:cond delay="3130"/>
                            </p:stCondLst>
                            <p:childTnLst>
                              <p:par>
                                <p:cTn id="38" presetID="49" presetClass="entr" presetSubtype="0" decel="100000" fill="hold" grpId="2"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 calcmode="lin" valueType="num">
                                      <p:cBhvr>
                                        <p:cTn id="42" dur="500" fill="hold"/>
                                        <p:tgtEl>
                                          <p:spTgt spid="14"/>
                                        </p:tgtEl>
                                        <p:attrNameLst>
                                          <p:attrName>style.rotation</p:attrName>
                                        </p:attrNameLst>
                                      </p:cBhvr>
                                      <p:tavLst>
                                        <p:tav tm="0">
                                          <p:val>
                                            <p:fltVal val="360"/>
                                          </p:val>
                                        </p:tav>
                                        <p:tav tm="100000">
                                          <p:val>
                                            <p:fltVal val="0"/>
                                          </p:val>
                                        </p:tav>
                                      </p:tavLst>
                                    </p:anim>
                                    <p:animEffect transition="in" filter="fade">
                                      <p:cBhvr>
                                        <p:cTn id="43" dur="500"/>
                                        <p:tgtEl>
                                          <p:spTgt spid="14"/>
                                        </p:tgtEl>
                                      </p:cBhvr>
                                    </p:animEffect>
                                  </p:childTnLst>
                                </p:cTn>
                              </p:par>
                            </p:childTnLst>
                          </p:cTn>
                        </p:par>
                        <p:par>
                          <p:cTn id="44" fill="hold">
                            <p:stCondLst>
                              <p:cond delay="3630"/>
                            </p:stCondLst>
                            <p:childTnLst>
                              <p:par>
                                <p:cTn id="45" presetID="10" presetClass="entr" presetSubtype="0" fill="hold" grpId="2"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
                                        <p:tgtEl>
                                          <p:spTgt spid="15"/>
                                        </p:tgtEl>
                                      </p:cBhvr>
                                    </p:animEffect>
                                  </p:childTnLst>
                                </p:cTn>
                              </p:par>
                            </p:childTnLst>
                          </p:cTn>
                        </p:par>
                        <p:par>
                          <p:cTn id="48" fill="hold">
                            <p:stCondLst>
                              <p:cond delay="3640"/>
                            </p:stCondLst>
                            <p:childTnLst>
                              <p:par>
                                <p:cTn id="49" presetID="42" presetClass="path" presetSubtype="0" fill="hold" grpId="0" nodeType="afterEffect">
                                  <p:stCondLst>
                                    <p:cond delay="0"/>
                                  </p:stCondLst>
                                  <p:childTnLst>
                                    <p:animMotion origin="layout" path="M 3.61111E-6 -0.06605 L -0.0007 0.09136 " pathEditMode="relative" rAng="0" ptsTypes="AA">
                                      <p:cBhvr>
                                        <p:cTn id="50" dur="700" fill="hold"/>
                                        <p:tgtEl>
                                          <p:spTgt spid="15"/>
                                        </p:tgtEl>
                                        <p:attrNameLst>
                                          <p:attrName>ppt_x</p:attrName>
                                          <p:attrName>ppt_y</p:attrName>
                                        </p:attrNameLst>
                                      </p:cBhvr>
                                      <p:rCtr x="-35" y="7870"/>
                                    </p:animMotion>
                                  </p:childTnLst>
                                </p:cTn>
                              </p:par>
                            </p:childTnLst>
                          </p:cTn>
                        </p:par>
                        <p:par>
                          <p:cTn id="51" fill="hold">
                            <p:stCondLst>
                              <p:cond delay="4340"/>
                            </p:stCondLst>
                            <p:childTnLst>
                              <p:par>
                                <p:cTn id="52" presetID="45" presetClass="entr" presetSubtype="0" fill="hold" grpId="1"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anim calcmode="lin" valueType="num">
                                      <p:cBhvr>
                                        <p:cTn id="55" dur="500" fill="hold"/>
                                        <p:tgtEl>
                                          <p:spTgt spid="15"/>
                                        </p:tgtEl>
                                        <p:attrNameLst>
                                          <p:attrName>ppt_w</p:attrName>
                                        </p:attrNameLst>
                                      </p:cBhvr>
                                      <p:tavLst>
                                        <p:tav tm="0" fmla="#ppt_w*sin(2.5*pi*$)">
                                          <p:val>
                                            <p:fltVal val="0"/>
                                          </p:val>
                                        </p:tav>
                                        <p:tav tm="100000">
                                          <p:val>
                                            <p:fltVal val="1"/>
                                          </p:val>
                                        </p:tav>
                                      </p:tavLst>
                                    </p:anim>
                                    <p:anim calcmode="lin" valueType="num">
                                      <p:cBhvr>
                                        <p:cTn id="56" dur="500" fill="hold"/>
                                        <p:tgtEl>
                                          <p:spTgt spid="15"/>
                                        </p:tgtEl>
                                        <p:attrNameLst>
                                          <p:attrName>ppt_h</p:attrName>
                                        </p:attrNameLst>
                                      </p:cBhvr>
                                      <p:tavLst>
                                        <p:tav tm="0">
                                          <p:val>
                                            <p:strVal val="#ppt_h"/>
                                          </p:val>
                                        </p:tav>
                                        <p:tav tm="100000">
                                          <p:val>
                                            <p:strVal val="#ppt_h"/>
                                          </p:val>
                                        </p:tav>
                                      </p:tavLst>
                                    </p:anim>
                                  </p:childTnLst>
                                </p:cTn>
                              </p:par>
                            </p:childTnLst>
                          </p:cTn>
                        </p:par>
                        <p:par>
                          <p:cTn id="57" fill="hold">
                            <p:stCondLst>
                              <p:cond delay="4840"/>
                            </p:stCondLst>
                            <p:childTnLst>
                              <p:par>
                                <p:cTn id="58" presetID="10" presetClass="entr" presetSubtype="0" fill="hold" grpId="2"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
                                        <p:tgtEl>
                                          <p:spTgt spid="16"/>
                                        </p:tgtEl>
                                      </p:cBhvr>
                                    </p:animEffect>
                                  </p:childTnLst>
                                </p:cTn>
                              </p:par>
                            </p:childTnLst>
                          </p:cTn>
                        </p:par>
                        <p:par>
                          <p:cTn id="61" fill="hold">
                            <p:stCondLst>
                              <p:cond delay="4850"/>
                            </p:stCondLst>
                            <p:childTnLst>
                              <p:par>
                                <p:cTn id="62" presetID="42" presetClass="path" presetSubtype="0" fill="hold" grpId="0" nodeType="afterEffect">
                                  <p:stCondLst>
                                    <p:cond delay="0"/>
                                  </p:stCondLst>
                                  <p:childTnLst>
                                    <p:animMotion origin="layout" path="M 0.00069 -0.06913 L 1.94444E-6 0.08827 " pathEditMode="relative" rAng="0" ptsTypes="AA">
                                      <p:cBhvr>
                                        <p:cTn id="63" dur="700" fill="hold"/>
                                        <p:tgtEl>
                                          <p:spTgt spid="16"/>
                                        </p:tgtEl>
                                        <p:attrNameLst>
                                          <p:attrName>ppt_x</p:attrName>
                                          <p:attrName>ppt_y</p:attrName>
                                        </p:attrNameLst>
                                      </p:cBhvr>
                                      <p:rCtr x="-35" y="7870"/>
                                    </p:animMotion>
                                  </p:childTnLst>
                                </p:cTn>
                              </p:par>
                            </p:childTnLst>
                          </p:cTn>
                        </p:par>
                        <p:par>
                          <p:cTn id="64" fill="hold">
                            <p:stCondLst>
                              <p:cond delay="5550"/>
                            </p:stCondLst>
                            <p:childTnLst>
                              <p:par>
                                <p:cTn id="65" presetID="45" presetClass="entr" presetSubtype="0" fill="hold" grpId="1"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anim calcmode="lin" valueType="num">
                                      <p:cBhvr>
                                        <p:cTn id="68" dur="500" fill="hold"/>
                                        <p:tgtEl>
                                          <p:spTgt spid="16"/>
                                        </p:tgtEl>
                                        <p:attrNameLst>
                                          <p:attrName>ppt_w</p:attrName>
                                        </p:attrNameLst>
                                      </p:cBhvr>
                                      <p:tavLst>
                                        <p:tav tm="0" fmla="#ppt_w*sin(2.5*pi*$)">
                                          <p:val>
                                            <p:fltVal val="0"/>
                                          </p:val>
                                        </p:tav>
                                        <p:tav tm="100000">
                                          <p:val>
                                            <p:fltVal val="1"/>
                                          </p:val>
                                        </p:tav>
                                      </p:tavLst>
                                    </p:anim>
                                    <p:anim calcmode="lin" valueType="num">
                                      <p:cBhvr>
                                        <p:cTn id="69"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3" grpId="2" animBg="1"/>
      <p:bldP spid="14" grpId="0" animBg="1"/>
      <p:bldP spid="14" grpId="1" animBg="1"/>
      <p:bldP spid="14" grpId="2" animBg="1"/>
      <p:bldP spid="15" grpId="0" animBg="1"/>
      <p:bldP spid="15" grpId="1" animBg="1"/>
      <p:bldP spid="15" grpId="2" animBg="1"/>
      <p:bldP spid="16" grpId="0" animBg="1"/>
      <p:bldP spid="16" grpId="1" animBg="1"/>
      <p:bldP spid="1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lvl="0"/>
            <a:r>
              <a:rPr lang="en-US" sz="3200" dirty="0"/>
              <a:t>Professor Features (cont.)</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Challenge student similarity View:</a:t>
            </a:r>
          </a:p>
        </p:txBody>
      </p:sp>
      <p:pic>
        <p:nvPicPr>
          <p:cNvPr id="2" name="Picture 1">
            <a:extLst>
              <a:ext uri="{FF2B5EF4-FFF2-40B4-BE49-F238E27FC236}">
                <a16:creationId xmlns:a16="http://schemas.microsoft.com/office/drawing/2014/main" id="{C9E3E363-7E8C-9A5F-C54A-BC359A89654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000" y="1279026"/>
            <a:ext cx="5690235" cy="3596005"/>
          </a:xfrm>
          <a:prstGeom prst="rect">
            <a:avLst/>
          </a:prstGeom>
          <a:noFill/>
          <a:ln>
            <a:noFill/>
          </a:ln>
        </p:spPr>
      </p:pic>
      <p:pic>
        <p:nvPicPr>
          <p:cNvPr id="12" name="Picture 11">
            <a:extLst>
              <a:ext uri="{FF2B5EF4-FFF2-40B4-BE49-F238E27FC236}">
                <a16:creationId xmlns:a16="http://schemas.microsoft.com/office/drawing/2014/main" id="{5C919A99-326D-08C8-A429-593ECA6477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286" t="29964" r="8633" b="8423"/>
          <a:stretch/>
        </p:blipFill>
        <p:spPr bwMode="auto">
          <a:xfrm>
            <a:off x="6485747" y="2348231"/>
            <a:ext cx="2337583" cy="2215515"/>
          </a:xfrm>
          <a:prstGeom prst="rect">
            <a:avLst/>
          </a:prstGeom>
          <a:ln>
            <a:noFill/>
          </a:ln>
          <a:effectLst>
            <a:outerShdw blurRad="63500" sx="102000" sy="102000" algn="ctr" rotWithShape="0">
              <a:prstClr val="black">
                <a:alpha val="40000"/>
              </a:prstClr>
            </a:outerShdw>
          </a:effectLst>
        </p:spPr>
      </p:pic>
      <p:sp>
        <p:nvSpPr>
          <p:cNvPr id="4" name="Isosceles Triangle 3">
            <a:extLst>
              <a:ext uri="{FF2B5EF4-FFF2-40B4-BE49-F238E27FC236}">
                <a16:creationId xmlns:a16="http://schemas.microsoft.com/office/drawing/2014/main" id="{CD034253-5559-F18E-604E-F88A4A749307}"/>
              </a:ext>
            </a:extLst>
          </p:cNvPr>
          <p:cNvSpPr/>
          <p:nvPr/>
        </p:nvSpPr>
        <p:spPr>
          <a:xfrm rot="10800000">
            <a:off x="2458783" y="1746888"/>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 name="Isosceles Triangle 5">
            <a:extLst>
              <a:ext uri="{FF2B5EF4-FFF2-40B4-BE49-F238E27FC236}">
                <a16:creationId xmlns:a16="http://schemas.microsoft.com/office/drawing/2014/main" id="{5B4F5598-0883-FE60-617A-381ED010D81F}"/>
              </a:ext>
            </a:extLst>
          </p:cNvPr>
          <p:cNvSpPr/>
          <p:nvPr/>
        </p:nvSpPr>
        <p:spPr>
          <a:xfrm rot="10800000">
            <a:off x="4332033" y="1715138"/>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 name="Isosceles Triangle 6">
            <a:extLst>
              <a:ext uri="{FF2B5EF4-FFF2-40B4-BE49-F238E27FC236}">
                <a16:creationId xmlns:a16="http://schemas.microsoft.com/office/drawing/2014/main" id="{3E701A59-EC46-FA46-66AB-781AEEC14559}"/>
              </a:ext>
            </a:extLst>
          </p:cNvPr>
          <p:cNvSpPr/>
          <p:nvPr/>
        </p:nvSpPr>
        <p:spPr>
          <a:xfrm rot="10800000">
            <a:off x="7700406" y="1678349"/>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69275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42" presetClass="path" presetSubtype="0" fill="hold" grpId="0" nodeType="afterEffect">
                                  <p:stCondLst>
                                    <p:cond delay="0"/>
                                  </p:stCondLst>
                                  <p:childTnLst>
                                    <p:animMotion origin="layout" path="M 0.0007 -0.06419 L -1.38889E-6 0.09321 " pathEditMode="relative" rAng="0" ptsTypes="AA">
                                      <p:cBhvr>
                                        <p:cTn id="10" dur="700" fill="hold"/>
                                        <p:tgtEl>
                                          <p:spTgt spid="4"/>
                                        </p:tgtEl>
                                        <p:attrNameLst>
                                          <p:attrName>ppt_x</p:attrName>
                                          <p:attrName>ppt_y</p:attrName>
                                        </p:attrNameLst>
                                      </p:cBhvr>
                                      <p:rCtr x="-35" y="7870"/>
                                    </p:animMotion>
                                  </p:childTnLst>
                                </p:cTn>
                              </p:par>
                            </p:childTnLst>
                          </p:cTn>
                        </p:par>
                        <p:par>
                          <p:cTn id="11" fill="hold">
                            <p:stCondLst>
                              <p:cond delay="710"/>
                            </p:stCondLst>
                            <p:childTnLst>
                              <p:par>
                                <p:cTn id="12" presetID="45" presetClass="entr"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ppt_w</p:attrName>
                                        </p:attrNameLst>
                                      </p:cBhvr>
                                      <p:tavLst>
                                        <p:tav tm="0" fmla="#ppt_w*sin(2.5*pi*$)">
                                          <p:val>
                                            <p:fltVal val="0"/>
                                          </p:val>
                                        </p:tav>
                                        <p:tav tm="100000">
                                          <p:val>
                                            <p:fltVal val="1"/>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childTnLst>
                          </p:cTn>
                        </p:par>
                        <p:par>
                          <p:cTn id="17" fill="hold">
                            <p:stCondLst>
                              <p:cond delay="1210"/>
                            </p:stCondLst>
                            <p:childTnLst>
                              <p:par>
                                <p:cTn id="18" presetID="10" presetClass="entr" presetSubtype="0" fill="hold" grpId="2"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
                                        <p:tgtEl>
                                          <p:spTgt spid="6"/>
                                        </p:tgtEl>
                                      </p:cBhvr>
                                    </p:animEffect>
                                  </p:childTnLst>
                                </p:cTn>
                              </p:par>
                            </p:childTnLst>
                          </p:cTn>
                        </p:par>
                        <p:par>
                          <p:cTn id="21" fill="hold">
                            <p:stCondLst>
                              <p:cond delay="1220"/>
                            </p:stCondLst>
                            <p:childTnLst>
                              <p:par>
                                <p:cTn id="22" presetID="42" presetClass="path" presetSubtype="0" fill="hold" grpId="0" nodeType="afterEffect">
                                  <p:stCondLst>
                                    <p:cond delay="0"/>
                                  </p:stCondLst>
                                  <p:childTnLst>
                                    <p:animMotion origin="layout" path="M 0.0007 -0.06173 L -2.5E-6 0.09568 " pathEditMode="relative" rAng="0" ptsTypes="AA">
                                      <p:cBhvr>
                                        <p:cTn id="23" dur="700" fill="hold"/>
                                        <p:tgtEl>
                                          <p:spTgt spid="6"/>
                                        </p:tgtEl>
                                        <p:attrNameLst>
                                          <p:attrName>ppt_x</p:attrName>
                                          <p:attrName>ppt_y</p:attrName>
                                        </p:attrNameLst>
                                      </p:cBhvr>
                                      <p:rCtr x="-35" y="7870"/>
                                    </p:animMotion>
                                  </p:childTnLst>
                                </p:cTn>
                              </p:par>
                            </p:childTnLst>
                          </p:cTn>
                        </p:par>
                        <p:par>
                          <p:cTn id="24" fill="hold">
                            <p:stCondLst>
                              <p:cond delay="1920"/>
                            </p:stCondLst>
                            <p:childTnLst>
                              <p:par>
                                <p:cTn id="25" presetID="45" presetClass="entr" presetSubtype="0" fill="hold" grpId="1"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ppt_w</p:attrName>
                                        </p:attrNameLst>
                                      </p:cBhvr>
                                      <p:tavLst>
                                        <p:tav tm="0" fmla="#ppt_w*sin(2.5*pi*$)">
                                          <p:val>
                                            <p:fltVal val="0"/>
                                          </p:val>
                                        </p:tav>
                                        <p:tav tm="100000">
                                          <p:val>
                                            <p:fltVal val="1"/>
                                          </p:val>
                                        </p:tav>
                                      </p:tavLst>
                                    </p:anim>
                                    <p:anim calcmode="lin" valueType="num">
                                      <p:cBhvr>
                                        <p:cTn id="29" dur="500" fill="hold"/>
                                        <p:tgtEl>
                                          <p:spTgt spid="6"/>
                                        </p:tgtEl>
                                        <p:attrNameLst>
                                          <p:attrName>ppt_h</p:attrName>
                                        </p:attrNameLst>
                                      </p:cBhvr>
                                      <p:tavLst>
                                        <p:tav tm="0">
                                          <p:val>
                                            <p:strVal val="#ppt_h"/>
                                          </p:val>
                                        </p:tav>
                                        <p:tav tm="100000">
                                          <p:val>
                                            <p:strVal val="#ppt_h"/>
                                          </p:val>
                                        </p:tav>
                                      </p:tavLst>
                                    </p:anim>
                                  </p:childTnLst>
                                </p:cTn>
                              </p:par>
                            </p:childTnLst>
                          </p:cTn>
                        </p:par>
                        <p:par>
                          <p:cTn id="30" fill="hold">
                            <p:stCondLst>
                              <p:cond delay="2420"/>
                            </p:stCondLst>
                            <p:childTnLst>
                              <p:par>
                                <p:cTn id="31" presetID="10" presetClass="entr" presetSubtype="0" fill="hold" grpId="2"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
                                        <p:tgtEl>
                                          <p:spTgt spid="7"/>
                                        </p:tgtEl>
                                      </p:cBhvr>
                                    </p:animEffect>
                                  </p:childTnLst>
                                </p:cTn>
                              </p:par>
                            </p:childTnLst>
                          </p:cTn>
                        </p:par>
                        <p:par>
                          <p:cTn id="34" fill="hold">
                            <p:stCondLst>
                              <p:cond delay="2430"/>
                            </p:stCondLst>
                            <p:childTnLst>
                              <p:par>
                                <p:cTn id="35" presetID="42" presetClass="path" presetSubtype="0" fill="hold" grpId="0" nodeType="afterEffect">
                                  <p:stCondLst>
                                    <p:cond delay="0"/>
                                  </p:stCondLst>
                                  <p:childTnLst>
                                    <p:animMotion origin="layout" path="M 0.00069 -0.05926 L 4.72222E-6 0.09815 " pathEditMode="relative" rAng="0" ptsTypes="AA">
                                      <p:cBhvr>
                                        <p:cTn id="36" dur="700" fill="hold"/>
                                        <p:tgtEl>
                                          <p:spTgt spid="7"/>
                                        </p:tgtEl>
                                        <p:attrNameLst>
                                          <p:attrName>ppt_x</p:attrName>
                                          <p:attrName>ppt_y</p:attrName>
                                        </p:attrNameLst>
                                      </p:cBhvr>
                                      <p:rCtr x="-35" y="7870"/>
                                    </p:animMotion>
                                  </p:childTnLst>
                                </p:cTn>
                              </p:par>
                            </p:childTnLst>
                          </p:cTn>
                        </p:par>
                        <p:par>
                          <p:cTn id="37" fill="hold">
                            <p:stCondLst>
                              <p:cond delay="3130"/>
                            </p:stCondLst>
                            <p:childTnLst>
                              <p:par>
                                <p:cTn id="38" presetID="45" presetClass="entr" presetSubtype="0" fill="hold" grpId="1"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ppt_w</p:attrName>
                                        </p:attrNameLst>
                                      </p:cBhvr>
                                      <p:tavLst>
                                        <p:tav tm="0" fmla="#ppt_w*sin(2.5*pi*$)">
                                          <p:val>
                                            <p:fltVal val="0"/>
                                          </p:val>
                                        </p:tav>
                                        <p:tav tm="100000">
                                          <p:val>
                                            <p:fltVal val="1"/>
                                          </p:val>
                                        </p:tav>
                                      </p:tavLst>
                                    </p:anim>
                                    <p:anim calcmode="lin" valueType="num">
                                      <p:cBhvr>
                                        <p:cTn id="42"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6" grpId="0" animBg="1"/>
      <p:bldP spid="6" grpId="1" animBg="1"/>
      <p:bldP spid="6" grpId="2" animBg="1"/>
      <p:bldP spid="7" grpId="0" animBg="1"/>
      <p:bldP spid="7" grpId="1" animBg="1"/>
      <p:bldP spid="7"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5" name="Google Shape;229;p24">
            <a:extLst>
              <a:ext uri="{FF2B5EF4-FFF2-40B4-BE49-F238E27FC236}">
                <a16:creationId xmlns:a16="http://schemas.microsoft.com/office/drawing/2014/main" id="{D3BB0BBE-8D16-D3A2-31C3-2831B46B258F}"/>
              </a:ext>
            </a:extLst>
          </p:cNvPr>
          <p:cNvSpPr txBox="1"/>
          <p:nvPr/>
        </p:nvSpPr>
        <p:spPr>
          <a:xfrm>
            <a:off x="935072" y="281835"/>
            <a:ext cx="7273856"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Challenge student similarity View (cont.):</a:t>
            </a:r>
          </a:p>
        </p:txBody>
      </p:sp>
      <p:pic>
        <p:nvPicPr>
          <p:cNvPr id="5122" name="Picture 2" descr="No description available.">
            <a:extLst>
              <a:ext uri="{FF2B5EF4-FFF2-40B4-BE49-F238E27FC236}">
                <a16:creationId xmlns:a16="http://schemas.microsoft.com/office/drawing/2014/main" id="{C125E597-A4A5-17D0-70A7-88556D4E8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082" y="1036140"/>
            <a:ext cx="7273856" cy="3539775"/>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42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19850" y="382649"/>
            <a:ext cx="7704150" cy="9603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‘s the problem?</a:t>
            </a:r>
            <a:endParaRPr dirty="0"/>
          </a:p>
        </p:txBody>
      </p:sp>
      <p:sp>
        <p:nvSpPr>
          <p:cNvPr id="163" name="Google Shape;163;p21"/>
          <p:cNvSpPr txBox="1">
            <a:spLocks noGrp="1"/>
          </p:cNvSpPr>
          <p:nvPr>
            <p:ph type="subTitle" idx="1"/>
          </p:nvPr>
        </p:nvSpPr>
        <p:spPr>
          <a:xfrm>
            <a:off x="719850" y="1692713"/>
            <a:ext cx="3801900" cy="2622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D141E"/>
                </a:solidFill>
                <a:latin typeface="Zen Dots" panose="020B0604020202020204" charset="0"/>
                <a:cs typeface="Zen Dots" panose="020B0604020202020204" charset="0"/>
              </a:rPr>
              <a:t>The problem-solving skills are one of the most important skills in the workplace.</a:t>
            </a:r>
          </a:p>
          <a:p>
            <a:pPr marL="0" lvl="0" indent="0" algn="l" rtl="0">
              <a:spcBef>
                <a:spcPts val="0"/>
              </a:spcBef>
              <a:spcAft>
                <a:spcPts val="0"/>
              </a:spcAft>
              <a:buNone/>
            </a:pPr>
            <a:endParaRPr lang="en-US" dirty="0">
              <a:solidFill>
                <a:srgbClr val="0D141E"/>
              </a:solidFill>
              <a:latin typeface="Zen Dots" panose="020B0604020202020204" charset="0"/>
              <a:cs typeface="Zen Dots" panose="020B0604020202020204" charset="0"/>
            </a:endParaRPr>
          </a:p>
          <a:p>
            <a:pPr marL="0" lvl="0" indent="0" algn="l" rtl="0">
              <a:spcBef>
                <a:spcPts val="0"/>
              </a:spcBef>
              <a:spcAft>
                <a:spcPts val="0"/>
              </a:spcAft>
              <a:buNone/>
            </a:pPr>
            <a:r>
              <a:rPr lang="en-US" dirty="0">
                <a:solidFill>
                  <a:srgbClr val="0D141E"/>
                </a:solidFill>
                <a:latin typeface="Zen Dots" panose="020B0604020202020204" charset="0"/>
                <a:cs typeface="Zen Dots" panose="020B0604020202020204" charset="0"/>
              </a:rPr>
              <a:t>An-Najah University strives to improve these skills in our students.</a:t>
            </a:r>
          </a:p>
          <a:p>
            <a:pPr marL="0" lvl="0" indent="0" algn="l" rtl="0">
              <a:spcBef>
                <a:spcPts val="0"/>
              </a:spcBef>
              <a:spcAft>
                <a:spcPts val="0"/>
              </a:spcAft>
              <a:buNone/>
            </a:pPr>
            <a:endParaRPr lang="en-US" dirty="0">
              <a:solidFill>
                <a:srgbClr val="0D141E"/>
              </a:solidFill>
              <a:latin typeface="Zen Dots" panose="020B0604020202020204" charset="0"/>
              <a:cs typeface="Zen Dots" panose="020B0604020202020204" charset="0"/>
            </a:endParaRPr>
          </a:p>
          <a:p>
            <a:pPr marL="0" lvl="0" indent="0" algn="l" rtl="0">
              <a:spcBef>
                <a:spcPts val="0"/>
              </a:spcBef>
              <a:spcAft>
                <a:spcPts val="0"/>
              </a:spcAft>
              <a:buNone/>
            </a:pPr>
            <a:r>
              <a:rPr lang="en-US" dirty="0">
                <a:solidFill>
                  <a:srgbClr val="0D141E"/>
                </a:solidFill>
                <a:latin typeface="Zen Dots" panose="020B0604020202020204" charset="0"/>
                <a:cs typeface="Zen Dots" panose="020B0604020202020204" charset="0"/>
              </a:rPr>
              <a:t>Problem solving websites lack essential features that would simplify the problem-solving process and make solution grading more efficient.</a:t>
            </a:r>
          </a:p>
        </p:txBody>
      </p:sp>
      <p:pic>
        <p:nvPicPr>
          <p:cNvPr id="4" name="Picture 3" descr="A person sitting at a computer&#10;&#10;Description automatically generated">
            <a:extLst>
              <a:ext uri="{FF2B5EF4-FFF2-40B4-BE49-F238E27FC236}">
                <a16:creationId xmlns:a16="http://schemas.microsoft.com/office/drawing/2014/main" id="{B3FA1112-4A85-F351-134C-7D58B8A2DB6C}"/>
              </a:ext>
            </a:extLst>
          </p:cNvPr>
          <p:cNvPicPr>
            <a:picLocks noChangeAspect="1"/>
          </p:cNvPicPr>
          <p:nvPr/>
        </p:nvPicPr>
        <p:blipFill>
          <a:blip r:embed="rId3"/>
          <a:stretch>
            <a:fillRect/>
          </a:stretch>
        </p:blipFill>
        <p:spPr>
          <a:xfrm>
            <a:off x="4993890" y="1692714"/>
            <a:ext cx="3587490" cy="2387475"/>
          </a:xfrm>
          <a:prstGeom prst="roundRect">
            <a:avLst>
              <a:gd name="adj" fmla="val 8594"/>
            </a:avLst>
          </a:prstGeom>
          <a:solidFill>
            <a:srgbClr val="FFFFFF">
              <a:shade val="85000"/>
            </a:srgbClr>
          </a:solidFill>
          <a:ln>
            <a:noFill/>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Student Features</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Student Profile:</a:t>
            </a:r>
          </a:p>
        </p:txBody>
      </p:sp>
      <p:pic>
        <p:nvPicPr>
          <p:cNvPr id="4" name="Picture 3" descr="A screenshot of a computer&#10;&#10;Description automatically generated">
            <a:extLst>
              <a:ext uri="{FF2B5EF4-FFF2-40B4-BE49-F238E27FC236}">
                <a16:creationId xmlns:a16="http://schemas.microsoft.com/office/drawing/2014/main" id="{7F306D88-C67C-EE6E-E2D1-42C7550E2B3E}"/>
              </a:ext>
            </a:extLst>
          </p:cNvPr>
          <p:cNvPicPr>
            <a:picLocks noChangeAspect="1"/>
          </p:cNvPicPr>
          <p:nvPr/>
        </p:nvPicPr>
        <p:blipFill rotWithShape="1">
          <a:blip r:embed="rId3"/>
          <a:srcRect b="24867"/>
          <a:stretch/>
        </p:blipFill>
        <p:spPr>
          <a:xfrm>
            <a:off x="2105822" y="1279026"/>
            <a:ext cx="4932356" cy="3620910"/>
          </a:xfrm>
          <a:prstGeom prst="rect">
            <a:avLst/>
          </a:prstGeom>
        </p:spPr>
      </p:pic>
      <p:sp>
        <p:nvSpPr>
          <p:cNvPr id="2" name="Isosceles Triangle 1">
            <a:extLst>
              <a:ext uri="{FF2B5EF4-FFF2-40B4-BE49-F238E27FC236}">
                <a16:creationId xmlns:a16="http://schemas.microsoft.com/office/drawing/2014/main" id="{68260DE1-298E-BE13-CFC7-48D6C74A2FB0}"/>
              </a:ext>
            </a:extLst>
          </p:cNvPr>
          <p:cNvSpPr/>
          <p:nvPr/>
        </p:nvSpPr>
        <p:spPr>
          <a:xfrm rot="10800000">
            <a:off x="3690683" y="965838"/>
            <a:ext cx="167005" cy="1244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 name="Isosceles Triangle 2">
            <a:extLst>
              <a:ext uri="{FF2B5EF4-FFF2-40B4-BE49-F238E27FC236}">
                <a16:creationId xmlns:a16="http://schemas.microsoft.com/office/drawing/2014/main" id="{C08E9ED3-7219-73D9-8DF6-BB95DCD36149}"/>
              </a:ext>
            </a:extLst>
          </p:cNvPr>
          <p:cNvSpPr/>
          <p:nvPr/>
        </p:nvSpPr>
        <p:spPr>
          <a:xfrm rot="5400000">
            <a:off x="2903844" y="2459519"/>
            <a:ext cx="159236" cy="112849"/>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 name="Isosceles Triangle 7">
            <a:extLst>
              <a:ext uri="{FF2B5EF4-FFF2-40B4-BE49-F238E27FC236}">
                <a16:creationId xmlns:a16="http://schemas.microsoft.com/office/drawing/2014/main" id="{250FE750-8A4A-AC4F-8354-21197F6AC439}"/>
              </a:ext>
            </a:extLst>
          </p:cNvPr>
          <p:cNvSpPr/>
          <p:nvPr/>
        </p:nvSpPr>
        <p:spPr>
          <a:xfrm rot="5400000">
            <a:off x="2900669" y="4239108"/>
            <a:ext cx="159236" cy="112849"/>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28209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childTnLst>
                          </p:cTn>
                        </p:par>
                        <p:par>
                          <p:cTn id="8" fill="hold">
                            <p:stCondLst>
                              <p:cond delay="10"/>
                            </p:stCondLst>
                            <p:childTnLst>
                              <p:par>
                                <p:cTn id="9" presetID="42" presetClass="path" presetSubtype="0" fill="hold" grpId="0" nodeType="afterEffect">
                                  <p:stCondLst>
                                    <p:cond delay="0"/>
                                  </p:stCondLst>
                                  <p:childTnLst>
                                    <p:animMotion origin="layout" path="M 0.0007 -0.0642 L -3.61111E-6 0.09321 " pathEditMode="relative" rAng="0" ptsTypes="AA">
                                      <p:cBhvr>
                                        <p:cTn id="10" dur="700" fill="hold"/>
                                        <p:tgtEl>
                                          <p:spTgt spid="2"/>
                                        </p:tgtEl>
                                        <p:attrNameLst>
                                          <p:attrName>ppt_x</p:attrName>
                                          <p:attrName>ppt_y</p:attrName>
                                        </p:attrNameLst>
                                      </p:cBhvr>
                                      <p:rCtr x="-35" y="7870"/>
                                    </p:animMotion>
                                  </p:childTnLst>
                                </p:cTn>
                              </p:par>
                            </p:childTnLst>
                          </p:cTn>
                        </p:par>
                        <p:par>
                          <p:cTn id="11" fill="hold">
                            <p:stCondLst>
                              <p:cond delay="710"/>
                            </p:stCondLst>
                            <p:childTnLst>
                              <p:par>
                                <p:cTn id="12" presetID="45" presetClass="entr" presetSubtype="0" fill="hold" grpId="1"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ppt_w</p:attrName>
                                        </p:attrNameLst>
                                      </p:cBhvr>
                                      <p:tavLst>
                                        <p:tav tm="0" fmla="#ppt_w*sin(2.5*pi*$)">
                                          <p:val>
                                            <p:fltVal val="0"/>
                                          </p:val>
                                        </p:tav>
                                        <p:tav tm="100000">
                                          <p:val>
                                            <p:fltVal val="1"/>
                                          </p:val>
                                        </p:tav>
                                      </p:tavLst>
                                    </p:anim>
                                    <p:anim calcmode="lin" valueType="num">
                                      <p:cBhvr>
                                        <p:cTn id="16" dur="500" fill="hold"/>
                                        <p:tgtEl>
                                          <p:spTgt spid="2"/>
                                        </p:tgtEl>
                                        <p:attrNameLst>
                                          <p:attrName>ppt_h</p:attrName>
                                        </p:attrNameLst>
                                      </p:cBhvr>
                                      <p:tavLst>
                                        <p:tav tm="0">
                                          <p:val>
                                            <p:strVal val="#ppt_h"/>
                                          </p:val>
                                        </p:tav>
                                        <p:tav tm="100000">
                                          <p:val>
                                            <p:strVal val="#ppt_h"/>
                                          </p:val>
                                        </p:tav>
                                      </p:tavLst>
                                    </p:anim>
                                  </p:childTnLst>
                                </p:cTn>
                              </p:par>
                            </p:childTnLst>
                          </p:cTn>
                        </p:par>
                        <p:par>
                          <p:cTn id="17" fill="hold">
                            <p:stCondLst>
                              <p:cond delay="1210"/>
                            </p:stCondLst>
                            <p:childTnLst>
                              <p:par>
                                <p:cTn id="18" presetID="10" presetClass="entr" presetSubtype="0" fill="hold" grpId="1"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
                                        <p:tgtEl>
                                          <p:spTgt spid="3"/>
                                        </p:tgtEl>
                                      </p:cBhvr>
                                    </p:animEffect>
                                  </p:childTnLst>
                                </p:cTn>
                              </p:par>
                            </p:childTnLst>
                          </p:cTn>
                        </p:par>
                        <p:par>
                          <p:cTn id="21" fill="hold">
                            <p:stCondLst>
                              <p:cond delay="1220"/>
                            </p:stCondLst>
                            <p:childTnLst>
                              <p:par>
                                <p:cTn id="22" presetID="42" presetClass="path" presetSubtype="0" fill="hold" grpId="0" nodeType="afterEffect">
                                  <p:stCondLst>
                                    <p:cond delay="0"/>
                                  </p:stCondLst>
                                  <p:childTnLst>
                                    <p:animMotion origin="layout" path="M 0.00798 1.11111E-6 L 0.0684 0.00123 " pathEditMode="relative" rAng="0" ptsTypes="AA">
                                      <p:cBhvr>
                                        <p:cTn id="23" dur="700" fill="hold"/>
                                        <p:tgtEl>
                                          <p:spTgt spid="3"/>
                                        </p:tgtEl>
                                        <p:attrNameLst>
                                          <p:attrName>ppt_x</p:attrName>
                                          <p:attrName>ppt_y</p:attrName>
                                        </p:attrNameLst>
                                      </p:cBhvr>
                                      <p:rCtr x="3021" y="62"/>
                                    </p:animMotion>
                                  </p:childTnLst>
                                </p:cTn>
                              </p:par>
                            </p:childTnLst>
                          </p:cTn>
                        </p:par>
                        <p:par>
                          <p:cTn id="24" fill="hold">
                            <p:stCondLst>
                              <p:cond delay="1920"/>
                            </p:stCondLst>
                            <p:childTnLst>
                              <p:par>
                                <p:cTn id="25" presetID="49" presetClass="entr" presetSubtype="0" decel="100000" fill="hold" grpId="2"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 calcmode="lin" valueType="num">
                                      <p:cBhvr>
                                        <p:cTn id="29" dur="500" fill="hold"/>
                                        <p:tgtEl>
                                          <p:spTgt spid="3"/>
                                        </p:tgtEl>
                                        <p:attrNameLst>
                                          <p:attrName>style.rotation</p:attrName>
                                        </p:attrNameLst>
                                      </p:cBhvr>
                                      <p:tavLst>
                                        <p:tav tm="0">
                                          <p:val>
                                            <p:fltVal val="360"/>
                                          </p:val>
                                        </p:tav>
                                        <p:tav tm="100000">
                                          <p:val>
                                            <p:fltVal val="0"/>
                                          </p:val>
                                        </p:tav>
                                      </p:tavLst>
                                    </p:anim>
                                    <p:animEffect transition="in" filter="fade">
                                      <p:cBhvr>
                                        <p:cTn id="30" dur="500"/>
                                        <p:tgtEl>
                                          <p:spTgt spid="3"/>
                                        </p:tgtEl>
                                      </p:cBhvr>
                                    </p:animEffect>
                                  </p:childTnLst>
                                </p:cTn>
                              </p:par>
                            </p:childTnLst>
                          </p:cTn>
                        </p:par>
                        <p:par>
                          <p:cTn id="31" fill="hold">
                            <p:stCondLst>
                              <p:cond delay="2420"/>
                            </p:stCondLst>
                            <p:childTnLst>
                              <p:par>
                                <p:cTn id="32" presetID="10" presetClass="entr" presetSubtype="0" fill="hold" grpId="1"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
                                        <p:tgtEl>
                                          <p:spTgt spid="8"/>
                                        </p:tgtEl>
                                      </p:cBhvr>
                                    </p:animEffect>
                                  </p:childTnLst>
                                </p:cTn>
                              </p:par>
                            </p:childTnLst>
                          </p:cTn>
                        </p:par>
                        <p:par>
                          <p:cTn id="35" fill="hold">
                            <p:stCondLst>
                              <p:cond delay="2430"/>
                            </p:stCondLst>
                            <p:childTnLst>
                              <p:par>
                                <p:cTn id="36" presetID="42" presetClass="path" presetSubtype="0" fill="hold" grpId="0" nodeType="afterEffect">
                                  <p:stCondLst>
                                    <p:cond delay="0"/>
                                  </p:stCondLst>
                                  <p:childTnLst>
                                    <p:animMotion origin="layout" path="M 0.00694 3.45679E-6 L 0.06736 0.00123 " pathEditMode="relative" rAng="0" ptsTypes="AA">
                                      <p:cBhvr>
                                        <p:cTn id="37" dur="700" fill="hold"/>
                                        <p:tgtEl>
                                          <p:spTgt spid="8"/>
                                        </p:tgtEl>
                                        <p:attrNameLst>
                                          <p:attrName>ppt_x</p:attrName>
                                          <p:attrName>ppt_y</p:attrName>
                                        </p:attrNameLst>
                                      </p:cBhvr>
                                      <p:rCtr x="3021" y="62"/>
                                    </p:animMotion>
                                  </p:childTnLst>
                                </p:cTn>
                              </p:par>
                            </p:childTnLst>
                          </p:cTn>
                        </p:par>
                        <p:par>
                          <p:cTn id="38" fill="hold">
                            <p:stCondLst>
                              <p:cond delay="3130"/>
                            </p:stCondLst>
                            <p:childTnLst>
                              <p:par>
                                <p:cTn id="39" presetID="49" presetClass="entr" presetSubtype="0" decel="100000" fill="hold" grpId="2"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 calcmode="lin" valueType="num">
                                      <p:cBhvr>
                                        <p:cTn id="43" dur="500" fill="hold"/>
                                        <p:tgtEl>
                                          <p:spTgt spid="8"/>
                                        </p:tgtEl>
                                        <p:attrNameLst>
                                          <p:attrName>style.rotation</p:attrName>
                                        </p:attrNameLst>
                                      </p:cBhvr>
                                      <p:tavLst>
                                        <p:tav tm="0">
                                          <p:val>
                                            <p:fltVal val="360"/>
                                          </p:val>
                                        </p:tav>
                                        <p:tav tm="100000">
                                          <p:val>
                                            <p:fltVal val="0"/>
                                          </p:val>
                                        </p:tav>
                                      </p:tavLst>
                                    </p:anim>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3" grpId="2" animBg="1"/>
      <p:bldP spid="8" grpId="0" animBg="1"/>
      <p:bldP spid="8" grpId="1" animBg="1"/>
      <p:bldP spid="8"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Student Features</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Solving challenge:</a:t>
            </a:r>
          </a:p>
        </p:txBody>
      </p:sp>
      <p:pic>
        <p:nvPicPr>
          <p:cNvPr id="2" name="Picture 1">
            <a:extLst>
              <a:ext uri="{FF2B5EF4-FFF2-40B4-BE49-F238E27FC236}">
                <a16:creationId xmlns:a16="http://schemas.microsoft.com/office/drawing/2014/main" id="{16681DDD-995C-6FC7-7670-D500F1FDA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7694"/>
          <a:stretch/>
        </p:blipFill>
        <p:spPr bwMode="auto">
          <a:xfrm>
            <a:off x="357278" y="1412488"/>
            <a:ext cx="4214722" cy="3026499"/>
          </a:xfrm>
          <a:prstGeom prst="rect">
            <a:avLst/>
          </a:prstGeom>
          <a:noFill/>
          <a:ln>
            <a:noFill/>
          </a:ln>
        </p:spPr>
      </p:pic>
      <p:pic>
        <p:nvPicPr>
          <p:cNvPr id="8" name="Picture 7">
            <a:extLst>
              <a:ext uri="{FF2B5EF4-FFF2-40B4-BE49-F238E27FC236}">
                <a16:creationId xmlns:a16="http://schemas.microsoft.com/office/drawing/2014/main" id="{8E38CEF6-4372-E095-64B3-DD589307B5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7693"/>
          <a:stretch/>
        </p:blipFill>
        <p:spPr bwMode="auto">
          <a:xfrm>
            <a:off x="4640911" y="1412489"/>
            <a:ext cx="4214722" cy="3026500"/>
          </a:xfrm>
          <a:prstGeom prst="rect">
            <a:avLst/>
          </a:prstGeom>
          <a:noFill/>
          <a:ln>
            <a:noFill/>
          </a:ln>
        </p:spPr>
      </p:pic>
    </p:spTree>
    <p:extLst>
      <p:ext uri="{BB962C8B-B14F-4D97-AF65-F5344CB8AC3E}">
        <p14:creationId xmlns:p14="http://schemas.microsoft.com/office/powerpoint/2010/main" val="362650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12600930-2E8F-2EE1-063A-4B9BDEFE070F}"/>
              </a:ext>
            </a:extLst>
          </p:cNvPr>
          <p:cNvGraphicFramePr>
            <a:graphicFrameLocks noChangeAspect="1"/>
          </p:cNvGraphicFramePr>
          <p:nvPr>
            <p:extLst>
              <p:ext uri="{D42A27DB-BD31-4B8C-83A1-F6EECF244321}">
                <p14:modId xmlns:p14="http://schemas.microsoft.com/office/powerpoint/2010/main" val="2151751152"/>
              </p:ext>
            </p:extLst>
          </p:nvPr>
        </p:nvGraphicFramePr>
        <p:xfrm>
          <a:off x="1762140" y="1127935"/>
          <a:ext cx="5817247" cy="3912695"/>
        </p:xfrm>
        <a:graphic>
          <a:graphicData uri="http://schemas.openxmlformats.org/presentationml/2006/ole">
            <mc:AlternateContent xmlns:mc="http://schemas.openxmlformats.org/markup-compatibility/2006">
              <mc:Choice xmlns:v="urn:schemas-microsoft-com:vml" Requires="v">
                <p:oleObj name="Document" r:id="rId3" imgW="6041143" imgH="4054004" progId="Word.Document.12">
                  <p:embed/>
                </p:oleObj>
              </mc:Choice>
              <mc:Fallback>
                <p:oleObj name="Document" r:id="rId3" imgW="6041143" imgH="4054004" progId="Word.Document.12">
                  <p:embed/>
                  <p:pic>
                    <p:nvPicPr>
                      <p:cNvPr id="0" name=""/>
                      <p:cNvPicPr/>
                      <p:nvPr/>
                    </p:nvPicPr>
                    <p:blipFill>
                      <a:blip r:embed="rId4"/>
                      <a:stretch>
                        <a:fillRect/>
                      </a:stretch>
                    </p:blipFill>
                    <p:spPr>
                      <a:xfrm>
                        <a:off x="1762140" y="1127935"/>
                        <a:ext cx="5817247" cy="3912695"/>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9F6750C-F38A-C0F3-DFD0-707F7E4B0EDC}"/>
              </a:ext>
            </a:extLst>
          </p:cNvPr>
          <p:cNvSpPr>
            <a:spLocks noGrp="1"/>
          </p:cNvSpPr>
          <p:nvPr>
            <p:ph type="title"/>
          </p:nvPr>
        </p:nvSpPr>
        <p:spPr/>
        <p:txBody>
          <a:bodyPr/>
          <a:lstStyle/>
          <a:p>
            <a:r>
              <a:rPr lang="en-US" dirty="0"/>
              <a:t>Code operation:</a:t>
            </a:r>
          </a:p>
        </p:txBody>
      </p:sp>
    </p:spTree>
    <p:extLst>
      <p:ext uri="{BB962C8B-B14F-4D97-AF65-F5344CB8AC3E}">
        <p14:creationId xmlns:p14="http://schemas.microsoft.com/office/powerpoint/2010/main" val="2547241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Student Features</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Student submission:</a:t>
            </a:r>
          </a:p>
        </p:txBody>
      </p:sp>
      <p:pic>
        <p:nvPicPr>
          <p:cNvPr id="2" name="Picture 1">
            <a:extLst>
              <a:ext uri="{FF2B5EF4-FFF2-40B4-BE49-F238E27FC236}">
                <a16:creationId xmlns:a16="http://schemas.microsoft.com/office/drawing/2014/main" id="{8A8499FF-C4B9-F48F-7EDE-30D2433DA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183085" y="1473699"/>
            <a:ext cx="5497830" cy="2847975"/>
          </a:xfrm>
          <a:prstGeom prst="rect">
            <a:avLst/>
          </a:prstGeom>
          <a:noFill/>
          <a:ln>
            <a:noFill/>
          </a:ln>
        </p:spPr>
      </p:pic>
    </p:spTree>
    <p:extLst>
      <p:ext uri="{BB962C8B-B14F-4D97-AF65-F5344CB8AC3E}">
        <p14:creationId xmlns:p14="http://schemas.microsoft.com/office/powerpoint/2010/main" val="2261026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Student Features</a:t>
            </a:r>
            <a:endParaRPr sz="3200" dirty="0"/>
          </a:p>
        </p:txBody>
      </p:sp>
      <p:sp>
        <p:nvSpPr>
          <p:cNvPr id="5" name="Google Shape;229;p24">
            <a:extLst>
              <a:ext uri="{FF2B5EF4-FFF2-40B4-BE49-F238E27FC236}">
                <a16:creationId xmlns:a16="http://schemas.microsoft.com/office/drawing/2014/main" id="{D3BB0BBE-8D16-D3A2-31C3-2831B46B258F}"/>
              </a:ext>
            </a:extLst>
          </p:cNvPr>
          <p:cNvSpPr txBox="1"/>
          <p:nvPr/>
        </p:nvSpPr>
        <p:spPr>
          <a:xfrm>
            <a:off x="720000" y="821826"/>
            <a:ext cx="8424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dk1"/>
                </a:solidFill>
                <a:latin typeface="Zen Dots" panose="020B0604020202020204" charset="0"/>
                <a:ea typeface="Archivo"/>
                <a:cs typeface="Zen Dots" panose="020B0604020202020204" charset="0"/>
                <a:sym typeface="Archivo"/>
              </a:rPr>
              <a:t>Student submission (cont.):</a:t>
            </a:r>
          </a:p>
        </p:txBody>
      </p:sp>
      <p:pic>
        <p:nvPicPr>
          <p:cNvPr id="3" name="Picture 2">
            <a:extLst>
              <a:ext uri="{FF2B5EF4-FFF2-40B4-BE49-F238E27FC236}">
                <a16:creationId xmlns:a16="http://schemas.microsoft.com/office/drawing/2014/main" id="{34D5365D-8315-8BFF-D71F-783619E97B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9655" y="1279026"/>
            <a:ext cx="4504690" cy="3597275"/>
          </a:xfrm>
          <a:prstGeom prst="rect">
            <a:avLst/>
          </a:prstGeom>
          <a:noFill/>
          <a:ln>
            <a:noFill/>
          </a:ln>
        </p:spPr>
      </p:pic>
    </p:spTree>
    <p:extLst>
      <p:ext uri="{BB962C8B-B14F-4D97-AF65-F5344CB8AC3E}">
        <p14:creationId xmlns:p14="http://schemas.microsoft.com/office/powerpoint/2010/main" val="2815807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Admin Features</a:t>
            </a:r>
            <a:endParaRPr sz="3200" dirty="0"/>
          </a:p>
        </p:txBody>
      </p:sp>
      <p:pic>
        <p:nvPicPr>
          <p:cNvPr id="11" name="Picture 10">
            <a:extLst>
              <a:ext uri="{FF2B5EF4-FFF2-40B4-BE49-F238E27FC236}">
                <a16:creationId xmlns:a16="http://schemas.microsoft.com/office/drawing/2014/main" id="{B913B107-C40F-E766-6832-D82837DF2C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2172"/>
          <a:stretch/>
        </p:blipFill>
        <p:spPr bwMode="auto">
          <a:xfrm>
            <a:off x="1772285" y="901553"/>
            <a:ext cx="5599430" cy="1669534"/>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5CE3287-18C0-5049-325F-FD3347A7FD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6588"/>
          <a:stretch/>
        </p:blipFill>
        <p:spPr bwMode="auto">
          <a:xfrm>
            <a:off x="1772285" y="2772038"/>
            <a:ext cx="5599430" cy="1864848"/>
          </a:xfrm>
          <a:prstGeom prst="rect">
            <a:avLst/>
          </a:prstGeom>
          <a:noFill/>
          <a:ln>
            <a:noFill/>
          </a:ln>
        </p:spPr>
      </p:pic>
      <p:sp>
        <p:nvSpPr>
          <p:cNvPr id="15" name="Google Shape;229;p24">
            <a:extLst>
              <a:ext uri="{FF2B5EF4-FFF2-40B4-BE49-F238E27FC236}">
                <a16:creationId xmlns:a16="http://schemas.microsoft.com/office/drawing/2014/main" id="{D437821E-A3A1-C6D9-F90F-44FA305DEAF2}"/>
              </a:ext>
            </a:extLst>
          </p:cNvPr>
          <p:cNvSpPr txBox="1"/>
          <p:nvPr/>
        </p:nvSpPr>
        <p:spPr>
          <a:xfrm>
            <a:off x="3713256" y="2472027"/>
            <a:ext cx="1400122" cy="28583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dirty="0">
                <a:solidFill>
                  <a:schemeClr val="dk1"/>
                </a:solidFill>
                <a:latin typeface="Archivo"/>
                <a:ea typeface="Archivo"/>
                <a:cs typeface="Archivo"/>
                <a:sym typeface="Archivo"/>
              </a:rPr>
              <a:t>pending professors</a:t>
            </a:r>
          </a:p>
        </p:txBody>
      </p:sp>
      <p:sp>
        <p:nvSpPr>
          <p:cNvPr id="16" name="Google Shape;229;p24">
            <a:extLst>
              <a:ext uri="{FF2B5EF4-FFF2-40B4-BE49-F238E27FC236}">
                <a16:creationId xmlns:a16="http://schemas.microsoft.com/office/drawing/2014/main" id="{DD9CDCDC-4F13-53C8-D9D9-471CFA243029}"/>
              </a:ext>
            </a:extLst>
          </p:cNvPr>
          <p:cNvSpPr txBox="1"/>
          <p:nvPr/>
        </p:nvSpPr>
        <p:spPr>
          <a:xfrm>
            <a:off x="3713256" y="4636886"/>
            <a:ext cx="1400122" cy="28583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dirty="0">
                <a:solidFill>
                  <a:schemeClr val="dk1"/>
                </a:solidFill>
                <a:latin typeface="Archivo"/>
                <a:ea typeface="Archivo"/>
                <a:cs typeface="Archivo"/>
                <a:sym typeface="Archivo"/>
              </a:rPr>
              <a:t>Students statistics</a:t>
            </a:r>
          </a:p>
        </p:txBody>
      </p:sp>
    </p:spTree>
    <p:extLst>
      <p:ext uri="{BB962C8B-B14F-4D97-AF65-F5344CB8AC3E}">
        <p14:creationId xmlns:p14="http://schemas.microsoft.com/office/powerpoint/2010/main" val="2032972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186533"/>
            <a:ext cx="7704000" cy="70500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Sample of responsive design</a:t>
            </a:r>
            <a:endParaRPr sz="3200" dirty="0"/>
          </a:p>
        </p:txBody>
      </p:sp>
      <p:pic>
        <p:nvPicPr>
          <p:cNvPr id="8195" name="Picture 71">
            <a:extLst>
              <a:ext uri="{FF2B5EF4-FFF2-40B4-BE49-F238E27FC236}">
                <a16:creationId xmlns:a16="http://schemas.microsoft.com/office/drawing/2014/main" id="{5268D30D-2640-AD65-4FE4-B46E05FF8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52" y="793590"/>
            <a:ext cx="190500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72">
            <a:extLst>
              <a:ext uri="{FF2B5EF4-FFF2-40B4-BE49-F238E27FC236}">
                <a16:creationId xmlns:a16="http://schemas.microsoft.com/office/drawing/2014/main" id="{6DD5DC5B-E3C7-064B-DAF8-66633D093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830" y="795418"/>
            <a:ext cx="190500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73">
            <a:extLst>
              <a:ext uri="{FF2B5EF4-FFF2-40B4-BE49-F238E27FC236}">
                <a16:creationId xmlns:a16="http://schemas.microsoft.com/office/drawing/2014/main" id="{90E29076-6883-6F76-8108-6FB7725C4E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7408" y="803115"/>
            <a:ext cx="1895475" cy="411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E816DB7-8652-EE40-6237-FA59BFC71D4D}"/>
              </a:ext>
            </a:extLst>
          </p:cNvPr>
          <p:cNvPicPr>
            <a:picLocks noChangeAspect="1"/>
          </p:cNvPicPr>
          <p:nvPr/>
        </p:nvPicPr>
        <p:blipFill>
          <a:blip r:embed="rId6"/>
          <a:stretch>
            <a:fillRect/>
          </a:stretch>
        </p:blipFill>
        <p:spPr>
          <a:xfrm>
            <a:off x="6845305" y="800057"/>
            <a:ext cx="1895475" cy="4108333"/>
          </a:xfrm>
          <a:prstGeom prst="rect">
            <a:avLst/>
          </a:prstGeom>
        </p:spPr>
      </p:pic>
    </p:spTree>
    <p:extLst>
      <p:ext uri="{BB962C8B-B14F-4D97-AF65-F5344CB8AC3E}">
        <p14:creationId xmlns:p14="http://schemas.microsoft.com/office/powerpoint/2010/main" val="857415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239533"/>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Deployment Phase</a:t>
            </a:r>
          </a:p>
        </p:txBody>
      </p:sp>
      <p:pic>
        <p:nvPicPr>
          <p:cNvPr id="2" name="Picture 1">
            <a:extLst>
              <a:ext uri="{FF2B5EF4-FFF2-40B4-BE49-F238E27FC236}">
                <a16:creationId xmlns:a16="http://schemas.microsoft.com/office/drawing/2014/main" id="{6154935C-E272-67E7-3B7C-E3E192DD68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4115" y="972785"/>
            <a:ext cx="6795770" cy="3931182"/>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374408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Testing Phase</a:t>
            </a:r>
          </a:p>
        </p:txBody>
      </p:sp>
      <p:sp>
        <p:nvSpPr>
          <p:cNvPr id="5" name="Google Shape;163;p21">
            <a:extLst>
              <a:ext uri="{FF2B5EF4-FFF2-40B4-BE49-F238E27FC236}">
                <a16:creationId xmlns:a16="http://schemas.microsoft.com/office/drawing/2014/main" id="{95795E77-FFB1-9A88-E7BB-300F3AE4B85D}"/>
              </a:ext>
            </a:extLst>
          </p:cNvPr>
          <p:cNvSpPr txBox="1">
            <a:spLocks/>
          </p:cNvSpPr>
          <p:nvPr/>
        </p:nvSpPr>
        <p:spPr>
          <a:xfrm>
            <a:off x="719999" y="971845"/>
            <a:ext cx="8045381" cy="640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r>
              <a:rPr lang="en-US" dirty="0">
                <a:latin typeface="Zen Dots" panose="020B0604020202020204" charset="0"/>
                <a:cs typeface="Zen Dots" panose="020B0604020202020204" charset="0"/>
              </a:rPr>
              <a:t>After implementing the project, we conduct manual testing for all features in the system to ensure that all features work correctly.</a:t>
            </a:r>
          </a:p>
        </p:txBody>
      </p:sp>
      <p:pic>
        <p:nvPicPr>
          <p:cNvPr id="1026" name="Picture 2">
            <a:extLst>
              <a:ext uri="{FF2B5EF4-FFF2-40B4-BE49-F238E27FC236}">
                <a16:creationId xmlns:a16="http://schemas.microsoft.com/office/drawing/2014/main" id="{2C131FE8-06EE-B546-397A-976843AEAFF0}"/>
              </a:ext>
            </a:extLst>
          </p:cNvPr>
          <p:cNvPicPr>
            <a:picLocks noChangeAspect="1" noChangeArrowheads="1"/>
          </p:cNvPicPr>
          <p:nvPr/>
        </p:nvPicPr>
        <p:blipFill>
          <a:blip r:embed="rId3"/>
          <a:srcRect/>
          <a:stretch/>
        </p:blipFill>
        <p:spPr bwMode="auto">
          <a:xfrm>
            <a:off x="2056640" y="1612045"/>
            <a:ext cx="5372097" cy="3021805"/>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113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Constraints</a:t>
            </a:r>
          </a:p>
        </p:txBody>
      </p:sp>
      <p:sp>
        <p:nvSpPr>
          <p:cNvPr id="5" name="Google Shape;163;p21">
            <a:extLst>
              <a:ext uri="{FF2B5EF4-FFF2-40B4-BE49-F238E27FC236}">
                <a16:creationId xmlns:a16="http://schemas.microsoft.com/office/drawing/2014/main" id="{95795E77-FFB1-9A88-E7BB-300F3AE4B85D}"/>
              </a:ext>
            </a:extLst>
          </p:cNvPr>
          <p:cNvSpPr txBox="1">
            <a:spLocks/>
          </p:cNvSpPr>
          <p:nvPr/>
        </p:nvSpPr>
        <p:spPr>
          <a:xfrm>
            <a:off x="719999" y="971844"/>
            <a:ext cx="8045381" cy="15999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buFont typeface="Wingdings" panose="05000000000000000000" pitchFamily="2" charset="2"/>
              <a:buChar char="q"/>
            </a:pPr>
            <a:r>
              <a:rPr lang="en-US" dirty="0">
                <a:latin typeface="Zen Dots" panose="020B0604020202020204" charset="0"/>
                <a:cs typeface="Zen Dots" panose="020B0604020202020204" charset="0"/>
              </a:rPr>
              <a:t>In our AWS environment, not all services come without costs certain services like RDS, EC2, and Elastic IP Addresses require payment. </a:t>
            </a:r>
          </a:p>
          <a:p>
            <a:pPr marL="285750" lvl="2" indent="-285750">
              <a:buFont typeface="Wingdings" panose="05000000000000000000" pitchFamily="2" charset="2"/>
              <a:buChar char="q"/>
            </a:pPr>
            <a:endParaRPr lang="en-US" dirty="0">
              <a:latin typeface="Zen Dots" panose="020B0604020202020204" charset="0"/>
              <a:cs typeface="Zen Dots" panose="020B0604020202020204" charset="0"/>
            </a:endParaRPr>
          </a:p>
          <a:p>
            <a:pPr marL="285750" lvl="2" indent="-285750">
              <a:buFont typeface="Wingdings" panose="05000000000000000000" pitchFamily="2" charset="2"/>
              <a:buChar char="q"/>
            </a:pPr>
            <a:r>
              <a:rPr lang="en-US" dirty="0">
                <a:latin typeface="Zen Dots" panose="020B0604020202020204" charset="0"/>
                <a:cs typeface="Zen Dots" panose="020B0604020202020204" charset="0"/>
              </a:rPr>
              <a:t>Another challenge we face involves a third-party API we use for similarity calculations. This API is not entirely within our control, and its occasional unavailability may disrupt our similarity calculation processes, potentially affecting the availability of the similarity feature system.</a:t>
            </a:r>
          </a:p>
        </p:txBody>
      </p:sp>
      <p:pic>
        <p:nvPicPr>
          <p:cNvPr id="2052" name="Picture 4">
            <a:extLst>
              <a:ext uri="{FF2B5EF4-FFF2-40B4-BE49-F238E27FC236}">
                <a16:creationId xmlns:a16="http://schemas.microsoft.com/office/drawing/2014/main" id="{40C2C2AB-18EF-9C56-0C80-CDDA0306C61C}"/>
              </a:ext>
            </a:extLst>
          </p:cNvPr>
          <p:cNvPicPr>
            <a:picLocks noChangeAspect="1" noChangeArrowheads="1"/>
          </p:cNvPicPr>
          <p:nvPr/>
        </p:nvPicPr>
        <p:blipFill>
          <a:blip r:embed="rId3"/>
          <a:srcRect l="7289" r="7289"/>
          <a:stretch/>
        </p:blipFill>
        <p:spPr bwMode="auto">
          <a:xfrm>
            <a:off x="5342494" y="2569821"/>
            <a:ext cx="3205956" cy="2032739"/>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EF0C965-4B1E-9E15-5BA7-4F72FEF984D3}"/>
              </a:ext>
            </a:extLst>
          </p:cNvPr>
          <p:cNvPicPr>
            <a:picLocks noChangeAspect="1" noChangeArrowheads="1"/>
          </p:cNvPicPr>
          <p:nvPr/>
        </p:nvPicPr>
        <p:blipFill>
          <a:blip r:embed="rId4"/>
          <a:srcRect/>
          <a:stretch/>
        </p:blipFill>
        <p:spPr bwMode="auto">
          <a:xfrm>
            <a:off x="1113307" y="2569821"/>
            <a:ext cx="3629382" cy="2036597"/>
          </a:xfrm>
          <a:prstGeom prst="rect">
            <a:avLst/>
          </a:prstGeom>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3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19850" y="382649"/>
            <a:ext cx="7704150" cy="10175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a:t>
            </a:r>
            <a:endParaRPr dirty="0"/>
          </a:p>
        </p:txBody>
      </p:sp>
      <p:sp>
        <p:nvSpPr>
          <p:cNvPr id="163" name="Google Shape;163;p21"/>
          <p:cNvSpPr txBox="1">
            <a:spLocks noGrp="1"/>
          </p:cNvSpPr>
          <p:nvPr>
            <p:ph type="subTitle" idx="1"/>
          </p:nvPr>
        </p:nvSpPr>
        <p:spPr>
          <a:xfrm>
            <a:off x="719848" y="1704464"/>
            <a:ext cx="3801900" cy="2387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D141E"/>
                </a:solidFill>
                <a:latin typeface="Zen Dots" panose="020B0604020202020204" charset="0"/>
                <a:cs typeface="Zen Dots" panose="020B0604020202020204" charset="0"/>
              </a:rPr>
              <a:t>We built An Najah Rank, a problem-solving web application that combines solving problems for students and adds the educational features needed for professors, making the process more simple.</a:t>
            </a:r>
          </a:p>
        </p:txBody>
      </p:sp>
      <p:pic>
        <p:nvPicPr>
          <p:cNvPr id="6" name="Picture 5">
            <a:extLst>
              <a:ext uri="{FF2B5EF4-FFF2-40B4-BE49-F238E27FC236}">
                <a16:creationId xmlns:a16="http://schemas.microsoft.com/office/drawing/2014/main" id="{58CD82C9-4417-A015-06EB-20451A800FC8}"/>
              </a:ext>
            </a:extLst>
          </p:cNvPr>
          <p:cNvPicPr>
            <a:picLocks noChangeAspect="1"/>
          </p:cNvPicPr>
          <p:nvPr/>
        </p:nvPicPr>
        <p:blipFill>
          <a:blip r:embed="rId3"/>
          <a:srcRect/>
          <a:stretch/>
        </p:blipFill>
        <p:spPr>
          <a:xfrm>
            <a:off x="4622253" y="1552320"/>
            <a:ext cx="4106082" cy="2691765"/>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570966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Future Works</a:t>
            </a:r>
          </a:p>
        </p:txBody>
      </p:sp>
      <p:sp>
        <p:nvSpPr>
          <p:cNvPr id="5" name="Google Shape;163;p21">
            <a:extLst>
              <a:ext uri="{FF2B5EF4-FFF2-40B4-BE49-F238E27FC236}">
                <a16:creationId xmlns:a16="http://schemas.microsoft.com/office/drawing/2014/main" id="{95795E77-FFB1-9A88-E7BB-300F3AE4B85D}"/>
              </a:ext>
            </a:extLst>
          </p:cNvPr>
          <p:cNvSpPr txBox="1">
            <a:spLocks/>
          </p:cNvSpPr>
          <p:nvPr/>
        </p:nvSpPr>
        <p:spPr>
          <a:xfrm>
            <a:off x="719999" y="971844"/>
            <a:ext cx="8045381" cy="90267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buFont typeface="Wingdings" panose="05000000000000000000" pitchFamily="2" charset="2"/>
              <a:buChar char="q"/>
            </a:pPr>
            <a:r>
              <a:rPr lang="en-US" dirty="0">
                <a:latin typeface="Zen Dots" panose="020B0604020202020204" charset="0"/>
                <a:cs typeface="Zen Dots" panose="020B0604020202020204" charset="0"/>
              </a:rPr>
              <a:t>Support time complexity calculation for the submission code of the challenge.</a:t>
            </a:r>
          </a:p>
          <a:p>
            <a:pPr marL="285750" lvl="2" indent="-285750">
              <a:buFont typeface="Wingdings" panose="05000000000000000000" pitchFamily="2" charset="2"/>
              <a:buChar char="q"/>
            </a:pPr>
            <a:endParaRPr lang="en-US" dirty="0">
              <a:latin typeface="Zen Dots" panose="020B0604020202020204" charset="0"/>
              <a:cs typeface="Zen Dots" panose="020B0604020202020204" charset="0"/>
            </a:endParaRPr>
          </a:p>
          <a:p>
            <a:pPr marL="285750" lvl="2" indent="-285750">
              <a:buFont typeface="Wingdings" panose="05000000000000000000" pitchFamily="2" charset="2"/>
              <a:buChar char="q"/>
            </a:pPr>
            <a:r>
              <a:rPr lang="en-US" dirty="0">
                <a:latin typeface="Zen Dots" panose="020B0604020202020204" charset="0"/>
                <a:cs typeface="Zen Dots" panose="020B0604020202020204" charset="0"/>
              </a:rPr>
              <a:t>Support creating a challenge related to image processing.</a:t>
            </a:r>
          </a:p>
        </p:txBody>
      </p:sp>
      <p:pic>
        <p:nvPicPr>
          <p:cNvPr id="3076" name="Picture 4" descr="No description available.">
            <a:extLst>
              <a:ext uri="{FF2B5EF4-FFF2-40B4-BE49-F238E27FC236}">
                <a16:creationId xmlns:a16="http://schemas.microsoft.com/office/drawing/2014/main" id="{2D8A3EAD-B1F4-CD5A-F897-A01DCB824D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62" r="4983" b="15937"/>
          <a:stretch/>
        </p:blipFill>
        <p:spPr bwMode="auto">
          <a:xfrm>
            <a:off x="2666809" y="2571750"/>
            <a:ext cx="3810381" cy="1359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363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2480667" y="2100946"/>
            <a:ext cx="4182666" cy="9416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6000" dirty="0"/>
              <a:t>Thank You !</a:t>
            </a:r>
          </a:p>
        </p:txBody>
      </p:sp>
    </p:spTree>
    <p:extLst>
      <p:ext uri="{BB962C8B-B14F-4D97-AF65-F5344CB8AC3E}">
        <p14:creationId xmlns:p14="http://schemas.microsoft.com/office/powerpoint/2010/main" val="127508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Who use web application ?</a:t>
            </a:r>
            <a:endParaRPr dirty="0"/>
          </a:p>
        </p:txBody>
      </p:sp>
      <p:pic>
        <p:nvPicPr>
          <p:cNvPr id="8" name="Picture 7">
            <a:extLst>
              <a:ext uri="{FF2B5EF4-FFF2-40B4-BE49-F238E27FC236}">
                <a16:creationId xmlns:a16="http://schemas.microsoft.com/office/drawing/2014/main" id="{4755635D-6587-9624-DF51-ED7F0CEB04C6}"/>
              </a:ext>
            </a:extLst>
          </p:cNvPr>
          <p:cNvPicPr>
            <a:picLocks noChangeAspect="1"/>
          </p:cNvPicPr>
          <p:nvPr/>
        </p:nvPicPr>
        <p:blipFill>
          <a:blip r:embed="rId3"/>
          <a:srcRect l="5938" r="5938"/>
          <a:stretch/>
        </p:blipFill>
        <p:spPr>
          <a:xfrm>
            <a:off x="6580898" y="1569127"/>
            <a:ext cx="1945329" cy="2594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2D29A99D-EC03-CCF9-1D61-EE1B79D5C3B6}"/>
              </a:ext>
            </a:extLst>
          </p:cNvPr>
          <p:cNvPicPr>
            <a:picLocks noChangeAspect="1"/>
          </p:cNvPicPr>
          <p:nvPr/>
        </p:nvPicPr>
        <p:blipFill>
          <a:blip r:embed="rId4"/>
          <a:srcRect l="25017" r="25017"/>
          <a:stretch/>
        </p:blipFill>
        <p:spPr>
          <a:xfrm>
            <a:off x="3788593" y="1569127"/>
            <a:ext cx="1945329" cy="2594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1133434C-8239-0186-63B4-09FEA55ED6E7}"/>
              </a:ext>
            </a:extLst>
          </p:cNvPr>
          <p:cNvPicPr>
            <a:picLocks noChangeAspect="1"/>
          </p:cNvPicPr>
          <p:nvPr/>
        </p:nvPicPr>
        <p:blipFill>
          <a:blip r:embed="rId5"/>
          <a:srcRect l="25017" r="25017"/>
          <a:stretch/>
        </p:blipFill>
        <p:spPr>
          <a:xfrm>
            <a:off x="981665" y="1569127"/>
            <a:ext cx="1945329" cy="2594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Google Shape;213;p23">
            <a:extLst>
              <a:ext uri="{FF2B5EF4-FFF2-40B4-BE49-F238E27FC236}">
                <a16:creationId xmlns:a16="http://schemas.microsoft.com/office/drawing/2014/main" id="{964D7B20-F841-1227-45D3-E38090126359}"/>
              </a:ext>
            </a:extLst>
          </p:cNvPr>
          <p:cNvSpPr txBox="1"/>
          <p:nvPr/>
        </p:nvSpPr>
        <p:spPr>
          <a:xfrm>
            <a:off x="981665" y="4258367"/>
            <a:ext cx="1945329"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solidFill>
                  <a:schemeClr val="dk1"/>
                </a:solidFill>
                <a:latin typeface="Zen Dots" panose="020B0604020202020204" charset="0"/>
                <a:ea typeface="Archivo"/>
                <a:cs typeface="Zen Dots" panose="020B0604020202020204" charset="0"/>
                <a:sym typeface="Archivo"/>
              </a:rPr>
              <a:t>Professors</a:t>
            </a:r>
          </a:p>
        </p:txBody>
      </p:sp>
      <p:sp>
        <p:nvSpPr>
          <p:cNvPr id="15" name="Google Shape;213;p23">
            <a:extLst>
              <a:ext uri="{FF2B5EF4-FFF2-40B4-BE49-F238E27FC236}">
                <a16:creationId xmlns:a16="http://schemas.microsoft.com/office/drawing/2014/main" id="{9A40F1FA-9B57-A5D1-BDF0-00319D362793}"/>
              </a:ext>
            </a:extLst>
          </p:cNvPr>
          <p:cNvSpPr txBox="1"/>
          <p:nvPr/>
        </p:nvSpPr>
        <p:spPr>
          <a:xfrm>
            <a:off x="3788593" y="4278985"/>
            <a:ext cx="1945329"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solidFill>
                  <a:schemeClr val="dk1"/>
                </a:solidFill>
                <a:latin typeface="Zen Dots" panose="020B0604020202020204" charset="0"/>
                <a:ea typeface="Archivo"/>
                <a:cs typeface="Zen Dots" panose="020B0604020202020204" charset="0"/>
                <a:sym typeface="Archivo"/>
              </a:rPr>
              <a:t>Students</a:t>
            </a:r>
          </a:p>
        </p:txBody>
      </p:sp>
      <p:sp>
        <p:nvSpPr>
          <p:cNvPr id="16" name="Google Shape;213;p23">
            <a:extLst>
              <a:ext uri="{FF2B5EF4-FFF2-40B4-BE49-F238E27FC236}">
                <a16:creationId xmlns:a16="http://schemas.microsoft.com/office/drawing/2014/main" id="{3BFE6434-82CE-1D59-39C6-086483E4D48C}"/>
              </a:ext>
            </a:extLst>
          </p:cNvPr>
          <p:cNvSpPr txBox="1"/>
          <p:nvPr/>
        </p:nvSpPr>
        <p:spPr>
          <a:xfrm>
            <a:off x="6580897" y="4258367"/>
            <a:ext cx="1945329"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solidFill>
                  <a:schemeClr val="dk1"/>
                </a:solidFill>
                <a:latin typeface="Zen Dots" panose="020B0604020202020204" charset="0"/>
                <a:ea typeface="Archivo"/>
                <a:cs typeface="Zen Dots" panose="020B0604020202020204" charset="0"/>
                <a:sym typeface="Archivo"/>
              </a:rPr>
              <a:t>Admin</a:t>
            </a:r>
          </a:p>
        </p:txBody>
      </p:sp>
    </p:spTree>
    <p:extLst>
      <p:ext uri="{BB962C8B-B14F-4D97-AF65-F5344CB8AC3E}">
        <p14:creationId xmlns:p14="http://schemas.microsoft.com/office/powerpoint/2010/main" val="2913849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Features</a:t>
            </a:r>
            <a:endParaRPr sz="3200" dirty="0"/>
          </a:p>
        </p:txBody>
      </p:sp>
      <p:sp>
        <p:nvSpPr>
          <p:cNvPr id="29" name="Google Shape;575;p40">
            <a:extLst>
              <a:ext uri="{FF2B5EF4-FFF2-40B4-BE49-F238E27FC236}">
                <a16:creationId xmlns:a16="http://schemas.microsoft.com/office/drawing/2014/main" id="{6749A886-AC11-1AED-0236-FF207404671C}"/>
              </a:ext>
            </a:extLst>
          </p:cNvPr>
          <p:cNvSpPr txBox="1">
            <a:spLocks/>
          </p:cNvSpPr>
          <p:nvPr/>
        </p:nvSpPr>
        <p:spPr>
          <a:xfrm>
            <a:off x="577959" y="1032679"/>
            <a:ext cx="23055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Zen Dots"/>
              <a:buNone/>
              <a:defRPr sz="2400" b="1" i="0" u="none" strike="noStrike" cap="none">
                <a:solidFill>
                  <a:schemeClr val="accen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Zen Dots"/>
              <a:buNone/>
              <a:tabLst/>
              <a:defRPr/>
            </a:pPr>
            <a:r>
              <a:rPr kumimoji="0" lang="en"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rPr>
              <a:t>01</a:t>
            </a:r>
          </a:p>
        </p:txBody>
      </p:sp>
      <p:sp>
        <p:nvSpPr>
          <p:cNvPr id="30" name="Google Shape;576;p40">
            <a:extLst>
              <a:ext uri="{FF2B5EF4-FFF2-40B4-BE49-F238E27FC236}">
                <a16:creationId xmlns:a16="http://schemas.microsoft.com/office/drawing/2014/main" id="{9D4FEF03-3AEA-79CB-A166-231165FE8864}"/>
              </a:ext>
            </a:extLst>
          </p:cNvPr>
          <p:cNvSpPr txBox="1">
            <a:spLocks/>
          </p:cNvSpPr>
          <p:nvPr/>
        </p:nvSpPr>
        <p:spPr>
          <a:xfrm>
            <a:off x="577944" y="2318834"/>
            <a:ext cx="23055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Zen Dots"/>
              <a:buNone/>
              <a:defRPr sz="2400" b="1" i="0" u="none" strike="noStrike" cap="none">
                <a:solidFill>
                  <a:schemeClr val="accen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Zen Dots"/>
              <a:buNone/>
              <a:tabLst/>
              <a:defRPr/>
            </a:pPr>
            <a:r>
              <a:rPr kumimoji="0" lang="en"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rPr>
              <a:t>04</a:t>
            </a:r>
          </a:p>
        </p:txBody>
      </p:sp>
      <p:sp>
        <p:nvSpPr>
          <p:cNvPr id="31" name="Google Shape;577;p40">
            <a:extLst>
              <a:ext uri="{FF2B5EF4-FFF2-40B4-BE49-F238E27FC236}">
                <a16:creationId xmlns:a16="http://schemas.microsoft.com/office/drawing/2014/main" id="{E633F69B-A34A-554E-DEBA-B44F6ABA88FD}"/>
              </a:ext>
            </a:extLst>
          </p:cNvPr>
          <p:cNvSpPr txBox="1">
            <a:spLocks/>
          </p:cNvSpPr>
          <p:nvPr/>
        </p:nvSpPr>
        <p:spPr>
          <a:xfrm>
            <a:off x="3277209" y="1032679"/>
            <a:ext cx="23055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Zen Dots"/>
              <a:buNone/>
              <a:defRPr sz="2400" b="1" i="0" u="none" strike="noStrike" cap="none">
                <a:solidFill>
                  <a:schemeClr val="accen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Zen Dots"/>
              <a:buNone/>
              <a:tabLst/>
              <a:defRPr/>
            </a:pPr>
            <a:r>
              <a:rPr kumimoji="0" lang="en"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rPr>
              <a:t>02</a:t>
            </a:r>
          </a:p>
        </p:txBody>
      </p:sp>
      <p:sp>
        <p:nvSpPr>
          <p:cNvPr id="192" name="Google Shape;578;p40">
            <a:extLst>
              <a:ext uri="{FF2B5EF4-FFF2-40B4-BE49-F238E27FC236}">
                <a16:creationId xmlns:a16="http://schemas.microsoft.com/office/drawing/2014/main" id="{FA702E7D-68FD-7DC4-448C-7116C21237EC}"/>
              </a:ext>
            </a:extLst>
          </p:cNvPr>
          <p:cNvSpPr txBox="1">
            <a:spLocks/>
          </p:cNvSpPr>
          <p:nvPr/>
        </p:nvSpPr>
        <p:spPr>
          <a:xfrm>
            <a:off x="3277194" y="2318834"/>
            <a:ext cx="23055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Zen Dots"/>
              <a:buNone/>
              <a:defRPr sz="2400" b="1" i="0" u="none" strike="noStrike" cap="none">
                <a:solidFill>
                  <a:schemeClr val="accen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Zen Dots"/>
              <a:buNone/>
              <a:tabLst/>
              <a:defRPr/>
            </a:pPr>
            <a:r>
              <a:rPr kumimoji="0" lang="en"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rPr>
              <a:t>05</a:t>
            </a:r>
          </a:p>
        </p:txBody>
      </p:sp>
      <p:sp>
        <p:nvSpPr>
          <p:cNvPr id="193" name="Google Shape;579;p40">
            <a:extLst>
              <a:ext uri="{FF2B5EF4-FFF2-40B4-BE49-F238E27FC236}">
                <a16:creationId xmlns:a16="http://schemas.microsoft.com/office/drawing/2014/main" id="{DED47B8D-A5ED-F825-42F6-D9CDA2DCBEEC}"/>
              </a:ext>
            </a:extLst>
          </p:cNvPr>
          <p:cNvSpPr txBox="1">
            <a:spLocks/>
          </p:cNvSpPr>
          <p:nvPr/>
        </p:nvSpPr>
        <p:spPr>
          <a:xfrm>
            <a:off x="5976519" y="1032679"/>
            <a:ext cx="23055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Zen Dots"/>
              <a:buNone/>
              <a:defRPr sz="2400" b="1" i="0" u="none" strike="noStrike" cap="none">
                <a:solidFill>
                  <a:schemeClr val="accen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Zen Dots"/>
              <a:buNone/>
              <a:tabLst/>
              <a:defRPr/>
            </a:pPr>
            <a:r>
              <a:rPr kumimoji="0" lang="en"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rPr>
              <a:t>03</a:t>
            </a:r>
          </a:p>
        </p:txBody>
      </p:sp>
      <p:sp>
        <p:nvSpPr>
          <p:cNvPr id="194" name="Google Shape;580;p40">
            <a:extLst>
              <a:ext uri="{FF2B5EF4-FFF2-40B4-BE49-F238E27FC236}">
                <a16:creationId xmlns:a16="http://schemas.microsoft.com/office/drawing/2014/main" id="{4E4ACA4E-9395-7BC7-BD12-DF8F069A2F16}"/>
              </a:ext>
            </a:extLst>
          </p:cNvPr>
          <p:cNvSpPr txBox="1">
            <a:spLocks/>
          </p:cNvSpPr>
          <p:nvPr/>
        </p:nvSpPr>
        <p:spPr>
          <a:xfrm>
            <a:off x="5976504" y="2318834"/>
            <a:ext cx="23055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Zen Dots"/>
              <a:buNone/>
              <a:defRPr sz="2400" b="1" i="0" u="none" strike="noStrike" cap="none">
                <a:solidFill>
                  <a:schemeClr val="accen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Zen Dots"/>
              <a:buNone/>
              <a:tabLst/>
              <a:defRPr/>
            </a:pPr>
            <a:r>
              <a:rPr kumimoji="0" lang="en"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rPr>
              <a:t>06</a:t>
            </a:r>
          </a:p>
        </p:txBody>
      </p:sp>
      <p:sp>
        <p:nvSpPr>
          <p:cNvPr id="195" name="Google Shape;581;p40">
            <a:extLst>
              <a:ext uri="{FF2B5EF4-FFF2-40B4-BE49-F238E27FC236}">
                <a16:creationId xmlns:a16="http://schemas.microsoft.com/office/drawing/2014/main" id="{6B6D380C-0B26-3EC2-7246-81F9CE17B622}"/>
              </a:ext>
            </a:extLst>
          </p:cNvPr>
          <p:cNvSpPr txBox="1">
            <a:spLocks/>
          </p:cNvSpPr>
          <p:nvPr/>
        </p:nvSpPr>
        <p:spPr>
          <a:xfrm>
            <a:off x="577959" y="1592079"/>
            <a:ext cx="2358122"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Zen Dots"/>
              <a:buNone/>
              <a:defRPr sz="1800" b="1" i="0" u="none" strike="noStrike" cap="none">
                <a:solidFill>
                  <a:schemeClr val="dk1"/>
                </a:solidFill>
                <a:latin typeface="Zen Dots"/>
                <a:ea typeface="Zen Dots"/>
                <a:cs typeface="Zen Dots"/>
                <a:sym typeface="Zen Dots"/>
              </a:defRPr>
            </a:lvl1pPr>
            <a:lvl2pPr marL="914400" marR="0" lvl="1"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2pPr>
            <a:lvl3pPr marL="1371600" marR="0" lvl="2"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3pPr>
            <a:lvl4pPr marL="1828800" marR="0" lvl="3"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4pPr>
            <a:lvl5pPr marL="2286000" marR="0" lvl="4"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5pPr>
            <a:lvl6pPr marL="2743200" marR="0" lvl="5"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6pPr>
            <a:lvl7pPr marL="3200400" marR="0" lvl="6"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7pPr>
            <a:lvl8pPr marL="3657600" marR="0" lvl="7"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8pPr>
            <a:lvl9pPr marL="4114800" marR="0" lvl="8"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Zen Dots"/>
              <a:buNone/>
              <a:tabLst/>
              <a:defRPr/>
            </a:pPr>
            <a:r>
              <a:rPr kumimoji="0" lang="en-US" sz="1800" b="1" i="0" u="none" strike="noStrike" kern="0" cap="none" spc="0" normalizeH="0" baseline="0" noProof="0" dirty="0">
                <a:ln>
                  <a:noFill/>
                </a:ln>
                <a:solidFill>
                  <a:srgbClr val="0D141E"/>
                </a:solidFill>
                <a:effectLst/>
                <a:uLnTx/>
                <a:uFillTx/>
                <a:sym typeface="Zen Dots"/>
              </a:rPr>
              <a:t>Registration &amp; login</a:t>
            </a:r>
          </a:p>
        </p:txBody>
      </p:sp>
      <p:sp>
        <p:nvSpPr>
          <p:cNvPr id="196" name="Google Shape;582;p40">
            <a:extLst>
              <a:ext uri="{FF2B5EF4-FFF2-40B4-BE49-F238E27FC236}">
                <a16:creationId xmlns:a16="http://schemas.microsoft.com/office/drawing/2014/main" id="{2F200233-E5F2-585C-5C19-FFA6BD3D0EED}"/>
              </a:ext>
            </a:extLst>
          </p:cNvPr>
          <p:cNvSpPr txBox="1">
            <a:spLocks/>
          </p:cNvSpPr>
          <p:nvPr/>
        </p:nvSpPr>
        <p:spPr>
          <a:xfrm>
            <a:off x="3277209" y="1592079"/>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Zen Dots"/>
              <a:buNone/>
              <a:defRPr sz="1800" b="1" i="0" u="none" strike="noStrike" cap="none">
                <a:solidFill>
                  <a:schemeClr val="dk1"/>
                </a:solidFill>
                <a:latin typeface="Zen Dots"/>
                <a:ea typeface="Zen Dots"/>
                <a:cs typeface="Zen Dots"/>
                <a:sym typeface="Zen Dots"/>
              </a:defRPr>
            </a:lvl1pPr>
            <a:lvl2pPr marL="914400" marR="0" lvl="1"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2pPr>
            <a:lvl3pPr marL="1371600" marR="0" lvl="2"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3pPr>
            <a:lvl4pPr marL="1828800" marR="0" lvl="3"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4pPr>
            <a:lvl5pPr marL="2286000" marR="0" lvl="4"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5pPr>
            <a:lvl6pPr marL="2743200" marR="0" lvl="5"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6pPr>
            <a:lvl7pPr marL="3200400" marR="0" lvl="6"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7pPr>
            <a:lvl8pPr marL="3657600" marR="0" lvl="7"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8pPr>
            <a:lvl9pPr marL="4114800" marR="0" lvl="8"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Zen Dots"/>
              <a:buNone/>
              <a:tabLst/>
              <a:defRPr/>
            </a:pPr>
            <a:r>
              <a:rPr kumimoji="0" lang="en-US" sz="1800" b="1" i="0" u="none" strike="noStrike" kern="0" cap="none" spc="0" normalizeH="0" baseline="0" noProof="0" dirty="0">
                <a:ln>
                  <a:noFill/>
                </a:ln>
                <a:solidFill>
                  <a:srgbClr val="0D141E"/>
                </a:solidFill>
                <a:effectLst/>
                <a:uLnTx/>
                <a:uFillTx/>
                <a:sym typeface="Zen Dots"/>
              </a:rPr>
              <a:t>Admin</a:t>
            </a:r>
          </a:p>
        </p:txBody>
      </p:sp>
      <p:sp>
        <p:nvSpPr>
          <p:cNvPr id="197" name="Google Shape;583;p40">
            <a:extLst>
              <a:ext uri="{FF2B5EF4-FFF2-40B4-BE49-F238E27FC236}">
                <a16:creationId xmlns:a16="http://schemas.microsoft.com/office/drawing/2014/main" id="{5BAC6B63-99AD-B40A-782C-8B1FE5088AA7}"/>
              </a:ext>
            </a:extLst>
          </p:cNvPr>
          <p:cNvSpPr txBox="1">
            <a:spLocks/>
          </p:cNvSpPr>
          <p:nvPr/>
        </p:nvSpPr>
        <p:spPr>
          <a:xfrm>
            <a:off x="5976504" y="1592079"/>
            <a:ext cx="2447496"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Zen Dots"/>
              <a:buNone/>
              <a:defRPr sz="1800" b="1" i="0" u="none" strike="noStrike" cap="none">
                <a:solidFill>
                  <a:schemeClr val="dk1"/>
                </a:solidFill>
                <a:latin typeface="Zen Dots"/>
                <a:ea typeface="Zen Dots"/>
                <a:cs typeface="Zen Dots"/>
                <a:sym typeface="Zen Dots"/>
              </a:defRPr>
            </a:lvl1pPr>
            <a:lvl2pPr marL="914400" marR="0" lvl="1"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2pPr>
            <a:lvl3pPr marL="1371600" marR="0" lvl="2"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3pPr>
            <a:lvl4pPr marL="1828800" marR="0" lvl="3"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4pPr>
            <a:lvl5pPr marL="2286000" marR="0" lvl="4"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5pPr>
            <a:lvl6pPr marL="2743200" marR="0" lvl="5"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6pPr>
            <a:lvl7pPr marL="3200400" marR="0" lvl="6"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7pPr>
            <a:lvl8pPr marL="3657600" marR="0" lvl="7"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8pPr>
            <a:lvl9pPr marL="4114800" marR="0" lvl="8"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Zen Dots"/>
              <a:buNone/>
              <a:tabLst/>
              <a:defRPr/>
            </a:pPr>
            <a:r>
              <a:rPr kumimoji="0" lang="en-US" sz="1800" b="1" i="0" u="none" strike="noStrike" kern="0" cap="none" spc="0" normalizeH="0" baseline="0" noProof="0" dirty="0">
                <a:ln>
                  <a:noFill/>
                </a:ln>
                <a:solidFill>
                  <a:srgbClr val="0D141E"/>
                </a:solidFill>
                <a:effectLst/>
                <a:uLnTx/>
                <a:uFillTx/>
                <a:sym typeface="Zen Dots"/>
              </a:rPr>
              <a:t>Course Management</a:t>
            </a:r>
          </a:p>
        </p:txBody>
      </p:sp>
      <p:sp>
        <p:nvSpPr>
          <p:cNvPr id="198" name="Google Shape;584;p40">
            <a:extLst>
              <a:ext uri="{FF2B5EF4-FFF2-40B4-BE49-F238E27FC236}">
                <a16:creationId xmlns:a16="http://schemas.microsoft.com/office/drawing/2014/main" id="{AC075053-F882-891A-0F83-43E1A3C55B72}"/>
              </a:ext>
            </a:extLst>
          </p:cNvPr>
          <p:cNvSpPr txBox="1">
            <a:spLocks/>
          </p:cNvSpPr>
          <p:nvPr/>
        </p:nvSpPr>
        <p:spPr>
          <a:xfrm>
            <a:off x="577944" y="2878288"/>
            <a:ext cx="2305500" cy="6745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Zen Dots"/>
              <a:buNone/>
              <a:defRPr sz="1800" b="1" i="0" u="none" strike="noStrike" cap="none">
                <a:solidFill>
                  <a:schemeClr val="dk1"/>
                </a:solidFill>
                <a:latin typeface="Zen Dots"/>
                <a:ea typeface="Zen Dots"/>
                <a:cs typeface="Zen Dots"/>
                <a:sym typeface="Zen Dots"/>
              </a:defRPr>
            </a:lvl1pPr>
            <a:lvl2pPr marL="914400" marR="0" lvl="1"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2pPr>
            <a:lvl3pPr marL="1371600" marR="0" lvl="2"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3pPr>
            <a:lvl4pPr marL="1828800" marR="0" lvl="3"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4pPr>
            <a:lvl5pPr marL="2286000" marR="0" lvl="4"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5pPr>
            <a:lvl6pPr marL="2743200" marR="0" lvl="5"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6pPr>
            <a:lvl7pPr marL="3200400" marR="0" lvl="6"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7pPr>
            <a:lvl8pPr marL="3657600" marR="0" lvl="7"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8pPr>
            <a:lvl9pPr marL="4114800" marR="0" lvl="8"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Zen Dots"/>
              <a:buNone/>
              <a:tabLst/>
              <a:defRPr/>
            </a:pPr>
            <a:r>
              <a:rPr kumimoji="0" lang="en-US" sz="1800" b="1" i="0" u="none" strike="noStrike" kern="0" cap="none" spc="0" normalizeH="0" baseline="0" noProof="0" dirty="0">
                <a:ln>
                  <a:noFill/>
                </a:ln>
                <a:solidFill>
                  <a:srgbClr val="0D141E"/>
                </a:solidFill>
                <a:effectLst/>
                <a:uLnTx/>
                <a:uFillTx/>
                <a:sym typeface="Zen Dots"/>
              </a:rPr>
              <a:t>Manage test cases of Challenge</a:t>
            </a:r>
          </a:p>
        </p:txBody>
      </p:sp>
      <p:sp>
        <p:nvSpPr>
          <p:cNvPr id="199" name="Google Shape;585;p40">
            <a:extLst>
              <a:ext uri="{FF2B5EF4-FFF2-40B4-BE49-F238E27FC236}">
                <a16:creationId xmlns:a16="http://schemas.microsoft.com/office/drawing/2014/main" id="{01693D98-4B44-42A3-2988-47675987853D}"/>
              </a:ext>
            </a:extLst>
          </p:cNvPr>
          <p:cNvSpPr txBox="1">
            <a:spLocks/>
          </p:cNvSpPr>
          <p:nvPr/>
        </p:nvSpPr>
        <p:spPr>
          <a:xfrm>
            <a:off x="3277194" y="2878288"/>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Zen Dots"/>
              <a:buNone/>
              <a:defRPr sz="1800" b="1" i="0" u="none" strike="noStrike" cap="none">
                <a:solidFill>
                  <a:schemeClr val="dk1"/>
                </a:solidFill>
                <a:latin typeface="Zen Dots"/>
                <a:ea typeface="Zen Dots"/>
                <a:cs typeface="Zen Dots"/>
                <a:sym typeface="Zen Dots"/>
              </a:defRPr>
            </a:lvl1pPr>
            <a:lvl2pPr marL="914400" marR="0" lvl="1"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2pPr>
            <a:lvl3pPr marL="1371600" marR="0" lvl="2"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3pPr>
            <a:lvl4pPr marL="1828800" marR="0" lvl="3"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4pPr>
            <a:lvl5pPr marL="2286000" marR="0" lvl="4"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5pPr>
            <a:lvl6pPr marL="2743200" marR="0" lvl="5"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6pPr>
            <a:lvl7pPr marL="3200400" marR="0" lvl="6"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7pPr>
            <a:lvl8pPr marL="3657600" marR="0" lvl="7"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8pPr>
            <a:lvl9pPr marL="4114800" marR="0" lvl="8"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9pPr>
          </a:lstStyle>
          <a:p>
            <a:pPr marL="0" indent="0">
              <a:buClr>
                <a:srgbClr val="FFFFFF"/>
              </a:buClr>
            </a:pPr>
            <a:r>
              <a:rPr lang="en-US" sz="1800" b="1" i="0" spc="0" baseline="0" dirty="0">
                <a:ln>
                  <a:noFill/>
                </a:ln>
                <a:solidFill>
                  <a:srgbClr val="0D141E"/>
                </a:solidFill>
                <a:effectLst/>
                <a:latin typeface="Zen Dots" panose="020B0604020202020204" charset="0"/>
                <a:ea typeface="Arial" panose="020B0604020202020204" pitchFamily="34" charset="0"/>
                <a:cs typeface="Arial" panose="020B0604020202020204" pitchFamily="34" charset="0"/>
              </a:rPr>
              <a:t>Code operation</a:t>
            </a:r>
            <a:endParaRPr lang="en-US" dirty="0">
              <a:effectLst/>
            </a:endParaRPr>
          </a:p>
        </p:txBody>
      </p:sp>
      <p:sp>
        <p:nvSpPr>
          <p:cNvPr id="200" name="Google Shape;586;p40">
            <a:extLst>
              <a:ext uri="{FF2B5EF4-FFF2-40B4-BE49-F238E27FC236}">
                <a16:creationId xmlns:a16="http://schemas.microsoft.com/office/drawing/2014/main" id="{A46E1714-2502-6001-A5AD-10CBF4443D92}"/>
              </a:ext>
            </a:extLst>
          </p:cNvPr>
          <p:cNvSpPr txBox="1">
            <a:spLocks/>
          </p:cNvSpPr>
          <p:nvPr/>
        </p:nvSpPr>
        <p:spPr>
          <a:xfrm>
            <a:off x="5976489" y="2878287"/>
            <a:ext cx="2305500" cy="394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Zen Dots"/>
              <a:buNone/>
              <a:defRPr sz="1800" b="1" i="0" u="none" strike="noStrike" cap="none">
                <a:solidFill>
                  <a:schemeClr val="dk1"/>
                </a:solidFill>
                <a:latin typeface="Zen Dots"/>
                <a:ea typeface="Zen Dots"/>
                <a:cs typeface="Zen Dots"/>
                <a:sym typeface="Zen Dots"/>
              </a:defRPr>
            </a:lvl1pPr>
            <a:lvl2pPr marL="914400" marR="0" lvl="1"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2pPr>
            <a:lvl3pPr marL="1371600" marR="0" lvl="2"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3pPr>
            <a:lvl4pPr marL="1828800" marR="0" lvl="3"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4pPr>
            <a:lvl5pPr marL="2286000" marR="0" lvl="4"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5pPr>
            <a:lvl6pPr marL="2743200" marR="0" lvl="5"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6pPr>
            <a:lvl7pPr marL="3200400" marR="0" lvl="6"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7pPr>
            <a:lvl8pPr marL="3657600" marR="0" lvl="7"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8pPr>
            <a:lvl9pPr marL="4114800" marR="0" lvl="8"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Zen Dots"/>
              <a:buNone/>
              <a:tabLst/>
              <a:defRPr/>
            </a:pPr>
            <a:r>
              <a:rPr lang="en-US" sz="1800" b="1" i="0" spc="0" baseline="0" dirty="0">
                <a:ln>
                  <a:noFill/>
                </a:ln>
                <a:solidFill>
                  <a:srgbClr val="0D141E"/>
                </a:solidFill>
                <a:effectLst/>
                <a:latin typeface="Zen Dots" panose="020B0604020202020204" charset="0"/>
                <a:ea typeface="Arial" panose="020B0604020202020204" pitchFamily="34" charset="0"/>
                <a:cs typeface="Arial" panose="020B0604020202020204" pitchFamily="34" charset="0"/>
              </a:rPr>
              <a:t>Similarity</a:t>
            </a:r>
            <a:endParaRPr kumimoji="0" lang="en-US" sz="1800" b="1" i="0" u="none" strike="noStrike" kern="0" cap="none" spc="0" normalizeH="0" baseline="0" noProof="0" dirty="0">
              <a:ln>
                <a:noFill/>
              </a:ln>
              <a:solidFill>
                <a:srgbClr val="0D141E"/>
              </a:solidFill>
              <a:effectLst/>
              <a:uLnTx/>
              <a:uFillTx/>
              <a:sym typeface="Zen Dots"/>
            </a:endParaRPr>
          </a:p>
        </p:txBody>
      </p:sp>
      <p:sp>
        <p:nvSpPr>
          <p:cNvPr id="215" name="Google Shape;576;p40">
            <a:extLst>
              <a:ext uri="{FF2B5EF4-FFF2-40B4-BE49-F238E27FC236}">
                <a16:creationId xmlns:a16="http://schemas.microsoft.com/office/drawing/2014/main" id="{29E085A4-133F-149C-4608-FC7EA1B1FA4A}"/>
              </a:ext>
            </a:extLst>
          </p:cNvPr>
          <p:cNvSpPr txBox="1">
            <a:spLocks/>
          </p:cNvSpPr>
          <p:nvPr/>
        </p:nvSpPr>
        <p:spPr>
          <a:xfrm>
            <a:off x="577959" y="3835832"/>
            <a:ext cx="23055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Zen Dots"/>
              <a:buNone/>
              <a:defRPr sz="2400" b="1" i="0" u="none" strike="noStrike" cap="none">
                <a:solidFill>
                  <a:schemeClr val="accen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Zen Dots"/>
              <a:buNone/>
              <a:tabLst/>
              <a:defRPr/>
            </a:pPr>
            <a:r>
              <a:rPr kumimoji="0" lang="en"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rPr>
              <a:t>07</a:t>
            </a:r>
          </a:p>
        </p:txBody>
      </p:sp>
      <p:sp>
        <p:nvSpPr>
          <p:cNvPr id="216" name="Google Shape;578;p40">
            <a:extLst>
              <a:ext uri="{FF2B5EF4-FFF2-40B4-BE49-F238E27FC236}">
                <a16:creationId xmlns:a16="http://schemas.microsoft.com/office/drawing/2014/main" id="{17532DC3-2565-3F1D-77DC-D08F8DB891E4}"/>
              </a:ext>
            </a:extLst>
          </p:cNvPr>
          <p:cNvSpPr txBox="1">
            <a:spLocks/>
          </p:cNvSpPr>
          <p:nvPr/>
        </p:nvSpPr>
        <p:spPr>
          <a:xfrm>
            <a:off x="3277209" y="3835832"/>
            <a:ext cx="23055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Zen Dots"/>
              <a:buNone/>
              <a:defRPr sz="2400" b="1" i="0" u="none" strike="noStrike" cap="none">
                <a:solidFill>
                  <a:schemeClr val="accen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Zen Dots"/>
              <a:buNone/>
              <a:tabLst/>
              <a:defRPr/>
            </a:pPr>
            <a:r>
              <a:rPr lang="en" dirty="0">
                <a:solidFill>
                  <a:srgbClr val="0D141E"/>
                </a:solidFill>
                <a:latin typeface="Zen Dots" panose="020B0604020202020204" charset="0"/>
                <a:cs typeface="Zen Dots" panose="020B0604020202020204" charset="0"/>
              </a:rPr>
              <a:t>08</a:t>
            </a:r>
            <a:endParaRPr kumimoji="0" lang="en"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endParaRPr>
          </a:p>
        </p:txBody>
      </p:sp>
      <p:sp>
        <p:nvSpPr>
          <p:cNvPr id="217" name="Google Shape;580;p40">
            <a:extLst>
              <a:ext uri="{FF2B5EF4-FFF2-40B4-BE49-F238E27FC236}">
                <a16:creationId xmlns:a16="http://schemas.microsoft.com/office/drawing/2014/main" id="{653A2AB6-0B5B-8E80-195A-8F7248B77F7F}"/>
              </a:ext>
            </a:extLst>
          </p:cNvPr>
          <p:cNvSpPr txBox="1">
            <a:spLocks/>
          </p:cNvSpPr>
          <p:nvPr/>
        </p:nvSpPr>
        <p:spPr>
          <a:xfrm>
            <a:off x="5976519" y="3835832"/>
            <a:ext cx="23055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Zen Dots"/>
              <a:buNone/>
              <a:defRPr sz="2400" b="1" i="0" u="none" strike="noStrike" cap="none">
                <a:solidFill>
                  <a:schemeClr val="accen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3000"/>
              <a:buFont typeface="Zen Dots"/>
              <a:buNone/>
              <a:defRPr sz="30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Zen Dots"/>
              <a:buNone/>
              <a:tabLst/>
              <a:defRPr/>
            </a:pPr>
            <a:r>
              <a:rPr kumimoji="0" lang="en"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rPr>
              <a:t>09</a:t>
            </a:r>
          </a:p>
        </p:txBody>
      </p:sp>
      <p:sp>
        <p:nvSpPr>
          <p:cNvPr id="218" name="Google Shape;584;p40">
            <a:extLst>
              <a:ext uri="{FF2B5EF4-FFF2-40B4-BE49-F238E27FC236}">
                <a16:creationId xmlns:a16="http://schemas.microsoft.com/office/drawing/2014/main" id="{487CFA02-DB55-F223-B72D-571336042C79}"/>
              </a:ext>
            </a:extLst>
          </p:cNvPr>
          <p:cNvSpPr txBox="1">
            <a:spLocks/>
          </p:cNvSpPr>
          <p:nvPr/>
        </p:nvSpPr>
        <p:spPr>
          <a:xfrm>
            <a:off x="577959" y="4395286"/>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Zen Dots"/>
              <a:buNone/>
              <a:defRPr sz="1800" b="1" i="0" u="none" strike="noStrike" cap="none">
                <a:solidFill>
                  <a:schemeClr val="dk1"/>
                </a:solidFill>
                <a:latin typeface="Zen Dots"/>
                <a:ea typeface="Zen Dots"/>
                <a:cs typeface="Zen Dots"/>
                <a:sym typeface="Zen Dots"/>
              </a:defRPr>
            </a:lvl1pPr>
            <a:lvl2pPr marL="914400" marR="0" lvl="1"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2pPr>
            <a:lvl3pPr marL="1371600" marR="0" lvl="2"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3pPr>
            <a:lvl4pPr marL="1828800" marR="0" lvl="3"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4pPr>
            <a:lvl5pPr marL="2286000" marR="0" lvl="4"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5pPr>
            <a:lvl6pPr marL="2743200" marR="0" lvl="5"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6pPr>
            <a:lvl7pPr marL="3200400" marR="0" lvl="6"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7pPr>
            <a:lvl8pPr marL="3657600" marR="0" lvl="7"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8pPr>
            <a:lvl9pPr marL="4114800" marR="0" lvl="8"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9pPr>
          </a:lstStyle>
          <a:p>
            <a:pPr marL="0" indent="0">
              <a:buClr>
                <a:srgbClr val="FFFFFF"/>
              </a:buClr>
              <a:defRPr/>
            </a:pPr>
            <a:r>
              <a:rPr lang="en-US" sz="1800" i="0" dirty="0">
                <a:solidFill>
                  <a:srgbClr val="0D141E"/>
                </a:solidFill>
                <a:effectLst/>
                <a:latin typeface="Zen Dots" panose="020B0604020202020204" charset="0"/>
                <a:ea typeface="Arial" panose="020B0604020202020204" pitchFamily="34" charset="0"/>
                <a:cs typeface="Zen Dots" panose="020B0604020202020204" charset="0"/>
              </a:rPr>
              <a:t>Track submissions</a:t>
            </a:r>
            <a:endParaRPr lang="en-US" dirty="0">
              <a:effectLst/>
              <a:latin typeface="Zen Dots" panose="020B0604020202020204" charset="0"/>
              <a:cs typeface="Zen Dots" panose="020B0604020202020204" charset="0"/>
            </a:endParaRPr>
          </a:p>
        </p:txBody>
      </p:sp>
      <p:sp>
        <p:nvSpPr>
          <p:cNvPr id="219" name="Google Shape;585;p40">
            <a:extLst>
              <a:ext uri="{FF2B5EF4-FFF2-40B4-BE49-F238E27FC236}">
                <a16:creationId xmlns:a16="http://schemas.microsoft.com/office/drawing/2014/main" id="{545F19BC-831C-D1A7-AE49-1EF093BD28A2}"/>
              </a:ext>
            </a:extLst>
          </p:cNvPr>
          <p:cNvSpPr txBox="1">
            <a:spLocks/>
          </p:cNvSpPr>
          <p:nvPr/>
        </p:nvSpPr>
        <p:spPr>
          <a:xfrm>
            <a:off x="3277209" y="4395286"/>
            <a:ext cx="2305500" cy="39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Zen Dots"/>
              <a:buNone/>
              <a:defRPr sz="1800" b="1" i="0" u="none" strike="noStrike" cap="none">
                <a:solidFill>
                  <a:schemeClr val="dk1"/>
                </a:solidFill>
                <a:latin typeface="Zen Dots"/>
                <a:ea typeface="Zen Dots"/>
                <a:cs typeface="Zen Dots"/>
                <a:sym typeface="Zen Dots"/>
              </a:defRPr>
            </a:lvl1pPr>
            <a:lvl2pPr marL="914400" marR="0" lvl="1"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2pPr>
            <a:lvl3pPr marL="1371600" marR="0" lvl="2"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3pPr>
            <a:lvl4pPr marL="1828800" marR="0" lvl="3"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4pPr>
            <a:lvl5pPr marL="2286000" marR="0" lvl="4"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5pPr>
            <a:lvl6pPr marL="2743200" marR="0" lvl="5"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6pPr>
            <a:lvl7pPr marL="3200400" marR="0" lvl="6"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7pPr>
            <a:lvl8pPr marL="3657600" marR="0" lvl="7"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8pPr>
            <a:lvl9pPr marL="4114800" marR="0" lvl="8"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Zen Dots"/>
              <a:buNone/>
              <a:tabLst/>
              <a:defRPr/>
            </a:pPr>
            <a:r>
              <a:rPr lang="en-US" sz="1800" i="0" dirty="0">
                <a:solidFill>
                  <a:srgbClr val="0D141E"/>
                </a:solidFill>
                <a:effectLst/>
                <a:latin typeface="Zen Dots" panose="020B0604020202020204" charset="0"/>
                <a:ea typeface="Arial" panose="020B0604020202020204" pitchFamily="34" charset="0"/>
                <a:cs typeface="Zen Dots" panose="020B0604020202020204" charset="0"/>
              </a:rPr>
              <a:t>Manual Mark</a:t>
            </a:r>
            <a:endParaRPr kumimoji="0" lang="en-US" sz="1800" i="0" u="none" strike="noStrike" kern="0" cap="none" spc="0" normalizeH="0" baseline="0" noProof="0" dirty="0">
              <a:ln>
                <a:noFill/>
              </a:ln>
              <a:solidFill>
                <a:srgbClr val="0D141E"/>
              </a:solidFill>
              <a:effectLst/>
              <a:uLnTx/>
              <a:uFillTx/>
              <a:latin typeface="Zen Dots" panose="020B0604020202020204" charset="0"/>
              <a:cs typeface="Zen Dots" panose="020B0604020202020204" charset="0"/>
              <a:sym typeface="Zen Dots"/>
            </a:endParaRPr>
          </a:p>
        </p:txBody>
      </p:sp>
      <p:sp>
        <p:nvSpPr>
          <p:cNvPr id="220" name="Google Shape;586;p40">
            <a:extLst>
              <a:ext uri="{FF2B5EF4-FFF2-40B4-BE49-F238E27FC236}">
                <a16:creationId xmlns:a16="http://schemas.microsoft.com/office/drawing/2014/main" id="{A6BF74B5-FD46-94B3-1E32-26897541C0C8}"/>
              </a:ext>
            </a:extLst>
          </p:cNvPr>
          <p:cNvSpPr txBox="1">
            <a:spLocks/>
          </p:cNvSpPr>
          <p:nvPr/>
        </p:nvSpPr>
        <p:spPr>
          <a:xfrm>
            <a:off x="5731243" y="4332722"/>
            <a:ext cx="2796021"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Zen Dots"/>
              <a:buNone/>
              <a:defRPr sz="1800" b="1" i="0" u="none" strike="noStrike" cap="none">
                <a:solidFill>
                  <a:schemeClr val="dk1"/>
                </a:solidFill>
                <a:latin typeface="Zen Dots"/>
                <a:ea typeface="Zen Dots"/>
                <a:cs typeface="Zen Dots"/>
                <a:sym typeface="Zen Dots"/>
              </a:defRPr>
            </a:lvl1pPr>
            <a:lvl2pPr marL="914400" marR="0" lvl="1"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2pPr>
            <a:lvl3pPr marL="1371600" marR="0" lvl="2"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3pPr>
            <a:lvl4pPr marL="1828800" marR="0" lvl="3"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4pPr>
            <a:lvl5pPr marL="2286000" marR="0" lvl="4"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5pPr>
            <a:lvl6pPr marL="2743200" marR="0" lvl="5"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6pPr>
            <a:lvl7pPr marL="3200400" marR="0" lvl="6"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7pPr>
            <a:lvl8pPr marL="3657600" marR="0" lvl="7"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8pPr>
            <a:lvl9pPr marL="4114800" marR="0" lvl="8" indent="-317500" algn="ctr" rtl="0">
              <a:lnSpc>
                <a:spcPct val="100000"/>
              </a:lnSpc>
              <a:spcBef>
                <a:spcPts val="0"/>
              </a:spcBef>
              <a:spcAft>
                <a:spcPts val="0"/>
              </a:spcAft>
              <a:buClr>
                <a:schemeClr val="dk1"/>
              </a:buClr>
              <a:buSzPts val="2400"/>
              <a:buFont typeface="Zen Dots"/>
              <a:buNone/>
              <a:defRPr sz="2400" b="0" i="0" u="none" strike="noStrike" cap="none">
                <a:solidFill>
                  <a:schemeClr val="dk1"/>
                </a:solidFill>
                <a:latin typeface="Zen Dots"/>
                <a:ea typeface="Zen Dots"/>
                <a:cs typeface="Zen Dots"/>
                <a:sym typeface="Zen Dots"/>
              </a:defRPr>
            </a:lvl9pPr>
          </a:lstStyle>
          <a:p>
            <a:pPr marL="0" indent="0">
              <a:buClr>
                <a:srgbClr val="FFFFFF"/>
              </a:buClr>
            </a:pPr>
            <a:r>
              <a:rPr lang="en-US" sz="1800" i="0" spc="0" baseline="0" dirty="0">
                <a:ln>
                  <a:noFill/>
                </a:ln>
                <a:solidFill>
                  <a:srgbClr val="0D141E"/>
                </a:solidFill>
                <a:effectLst/>
                <a:latin typeface="Zen Dots" panose="020B0604020202020204" charset="0"/>
                <a:ea typeface="Arial" panose="020B0604020202020204" pitchFamily="34" charset="0"/>
                <a:cs typeface="Zen Dots" panose="020B0604020202020204" charset="0"/>
              </a:rPr>
              <a:t>Chatting &amp; Notification</a:t>
            </a:r>
            <a:endParaRPr lang="en-US" dirty="0">
              <a:effectLst/>
              <a:latin typeface="Zen Dots" panose="020B0604020202020204" charset="0"/>
              <a:cs typeface="Zen Dots"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Methodology</a:t>
            </a:r>
            <a:endParaRPr sz="3200" dirty="0"/>
          </a:p>
        </p:txBody>
      </p:sp>
      <p:pic>
        <p:nvPicPr>
          <p:cNvPr id="2" name="Picture 1" descr="Securing your SDLC (Software Development Life Cycle) - Security Boulevard">
            <a:extLst>
              <a:ext uri="{FF2B5EF4-FFF2-40B4-BE49-F238E27FC236}">
                <a16:creationId xmlns:a16="http://schemas.microsoft.com/office/drawing/2014/main" id="{463A15B9-8E6D-7510-DC65-A09BAD1B332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9562" y="1429045"/>
            <a:ext cx="3303233" cy="3298612"/>
          </a:xfrm>
          <a:prstGeom prst="rect">
            <a:avLst/>
          </a:prstGeom>
          <a:noFill/>
          <a:ln>
            <a:noFill/>
          </a:ln>
        </p:spPr>
      </p:pic>
      <p:sp>
        <p:nvSpPr>
          <p:cNvPr id="3" name="Google Shape;229;p24">
            <a:extLst>
              <a:ext uri="{FF2B5EF4-FFF2-40B4-BE49-F238E27FC236}">
                <a16:creationId xmlns:a16="http://schemas.microsoft.com/office/drawing/2014/main" id="{96630F10-FE0B-5483-4D72-02B3A2DDA2CF}"/>
              </a:ext>
            </a:extLst>
          </p:cNvPr>
          <p:cNvSpPr txBox="1"/>
          <p:nvPr/>
        </p:nvSpPr>
        <p:spPr>
          <a:xfrm>
            <a:off x="720000" y="9718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dirty="0">
                <a:solidFill>
                  <a:schemeClr val="dk1"/>
                </a:solidFill>
                <a:latin typeface="Zen Dots" panose="020B0604020202020204" charset="0"/>
                <a:ea typeface="Archivo"/>
                <a:cs typeface="Zen Dots" panose="020B0604020202020204" charset="0"/>
                <a:sym typeface="Archivo"/>
              </a:rPr>
              <a:t>Software Development Life Cycle:</a:t>
            </a:r>
          </a:p>
        </p:txBody>
      </p:sp>
    </p:spTree>
    <p:extLst>
      <p:ext uri="{BB962C8B-B14F-4D97-AF65-F5344CB8AC3E}">
        <p14:creationId xmlns:p14="http://schemas.microsoft.com/office/powerpoint/2010/main" val="3797111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1E52"/>
        </a:solidFill>
        <a:effectLst/>
      </p:bgPr>
    </p:bg>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720000" y="331645"/>
            <a:ext cx="7704000" cy="6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Methodology</a:t>
            </a:r>
            <a:r>
              <a:rPr lang="ar-JO" sz="3200" dirty="0"/>
              <a:t> </a:t>
            </a:r>
            <a:r>
              <a:rPr lang="en-US" sz="3200" dirty="0"/>
              <a:t>(cont.)</a:t>
            </a:r>
            <a:endParaRPr sz="3200" dirty="0"/>
          </a:p>
        </p:txBody>
      </p:sp>
      <p:pic>
        <p:nvPicPr>
          <p:cNvPr id="2" name="Picture 1">
            <a:extLst>
              <a:ext uri="{FF2B5EF4-FFF2-40B4-BE49-F238E27FC236}">
                <a16:creationId xmlns:a16="http://schemas.microsoft.com/office/drawing/2014/main" id="{463A15B9-8E6D-7510-DC65-A09BAD1B3321}"/>
              </a:ext>
            </a:extLst>
          </p:cNvPr>
          <p:cNvPicPr>
            <a:picLocks noChangeAspect="1"/>
          </p:cNvPicPr>
          <p:nvPr/>
        </p:nvPicPr>
        <p:blipFill>
          <a:blip r:embed="rId3"/>
          <a:srcRect/>
          <a:stretch/>
        </p:blipFill>
        <p:spPr bwMode="auto">
          <a:xfrm>
            <a:off x="1671061" y="1600320"/>
            <a:ext cx="5801877" cy="2699883"/>
          </a:xfrm>
          <a:prstGeom prst="rect">
            <a:avLst/>
          </a:prstGeom>
          <a:ln>
            <a:noFill/>
          </a:ln>
          <a:effectLst>
            <a:outerShdw blurRad="50800" dist="38100" dir="2700000" algn="tl" rotWithShape="0">
              <a:prstClr val="black">
                <a:alpha val="40000"/>
              </a:prstClr>
            </a:outerShdw>
          </a:effectLst>
        </p:spPr>
      </p:pic>
      <p:sp>
        <p:nvSpPr>
          <p:cNvPr id="3" name="Google Shape;229;p24">
            <a:extLst>
              <a:ext uri="{FF2B5EF4-FFF2-40B4-BE49-F238E27FC236}">
                <a16:creationId xmlns:a16="http://schemas.microsoft.com/office/drawing/2014/main" id="{96630F10-FE0B-5483-4D72-02B3A2DDA2CF}"/>
              </a:ext>
            </a:extLst>
          </p:cNvPr>
          <p:cNvSpPr txBox="1"/>
          <p:nvPr/>
        </p:nvSpPr>
        <p:spPr>
          <a:xfrm>
            <a:off x="720000" y="971845"/>
            <a:ext cx="4572000" cy="4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b="1" dirty="0">
                <a:solidFill>
                  <a:schemeClr val="dk1"/>
                </a:solidFill>
                <a:latin typeface="Zen Dots" panose="020B0604020202020204" charset="0"/>
                <a:ea typeface="Archivo"/>
                <a:cs typeface="Zen Dots" panose="020B0604020202020204" charset="0"/>
                <a:sym typeface="Archivo"/>
              </a:rPr>
              <a:t>Agile Methodology:</a:t>
            </a:r>
          </a:p>
        </p:txBody>
      </p:sp>
    </p:spTree>
    <p:extLst>
      <p:ext uri="{BB962C8B-B14F-4D97-AF65-F5344CB8AC3E}">
        <p14:creationId xmlns:p14="http://schemas.microsoft.com/office/powerpoint/2010/main" val="1365517591"/>
      </p:ext>
    </p:extLst>
  </p:cSld>
  <p:clrMapOvr>
    <a:masterClrMapping/>
  </p:clrMapOvr>
</p:sld>
</file>

<file path=ppt/theme/theme1.xml><?xml version="1.0" encoding="utf-8"?>
<a:theme xmlns:a="http://schemas.openxmlformats.org/drawingml/2006/main" name="Intro to Recursion by Slidesgo">
  <a:themeElements>
    <a:clrScheme name="Simple Light">
      <a:dk1>
        <a:srgbClr val="041E52"/>
      </a:dk1>
      <a:lt1>
        <a:srgbClr val="FFFFFF"/>
      </a:lt1>
      <a:dk2>
        <a:srgbClr val="073899"/>
      </a:dk2>
      <a:lt2>
        <a:srgbClr val="4F7BC8"/>
      </a:lt2>
      <a:accent1>
        <a:srgbClr val="80B2F1"/>
      </a:accent1>
      <a:accent2>
        <a:srgbClr val="F4F6F8"/>
      </a:accent2>
      <a:accent3>
        <a:srgbClr val="DBE8F1"/>
      </a:accent3>
      <a:accent4>
        <a:srgbClr val="FFFFFF"/>
      </a:accent4>
      <a:accent5>
        <a:srgbClr val="FFFFFF"/>
      </a:accent5>
      <a:accent6>
        <a:srgbClr val="FFFFFF"/>
      </a:accent6>
      <a:hlink>
        <a:srgbClr val="041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1396</TotalTime>
  <Words>662</Words>
  <Application>Microsoft Office PowerPoint</Application>
  <PresentationFormat>On-screen Show (16:9)</PresentationFormat>
  <Paragraphs>157</Paragraphs>
  <Slides>51</Slides>
  <Notes>51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1" baseType="lpstr">
      <vt:lpstr>Zen Dots</vt:lpstr>
      <vt:lpstr>Archivo</vt:lpstr>
      <vt:lpstr>Roboto</vt:lpstr>
      <vt:lpstr>Poppins</vt:lpstr>
      <vt:lpstr>Wingdings</vt:lpstr>
      <vt:lpstr>Arial</vt:lpstr>
      <vt:lpstr>Alata</vt:lpstr>
      <vt:lpstr>Open Sans</vt:lpstr>
      <vt:lpstr>Intro to Recursion by Slidesgo</vt:lpstr>
      <vt:lpstr>Document</vt:lpstr>
      <vt:lpstr>An Najah Rank</vt:lpstr>
      <vt:lpstr>Our Team</vt:lpstr>
      <vt:lpstr>PowerPoint Presentation</vt:lpstr>
      <vt:lpstr>What ‘s the problem?</vt:lpstr>
      <vt:lpstr>Our Solution</vt:lpstr>
      <vt:lpstr>Who use web application ?</vt:lpstr>
      <vt:lpstr>Features</vt:lpstr>
      <vt:lpstr>Methodology</vt:lpstr>
      <vt:lpstr>Methodology (cont.)</vt:lpstr>
      <vt:lpstr>Planning Phase</vt:lpstr>
      <vt:lpstr>Analysis Phase</vt:lpstr>
      <vt:lpstr>Design Phase</vt:lpstr>
      <vt:lpstr>Design Phase (cont.)</vt:lpstr>
      <vt:lpstr>Design Phase (cont.)</vt:lpstr>
      <vt:lpstr>Design Phase (cont.)</vt:lpstr>
      <vt:lpstr>Design Phase (cont.)</vt:lpstr>
      <vt:lpstr>Security</vt:lpstr>
      <vt:lpstr>User Features</vt:lpstr>
      <vt:lpstr>User Features</vt:lpstr>
      <vt:lpstr>User Features</vt:lpstr>
      <vt:lpstr>User Features</vt:lpstr>
      <vt:lpstr>User Features</vt:lpstr>
      <vt:lpstr>User Features</vt:lpstr>
      <vt:lpstr>Socket IO:</vt:lpstr>
      <vt:lpstr>Professor Features</vt:lpstr>
      <vt:lpstr>Professor Features (cont.)</vt:lpstr>
      <vt:lpstr>Professor Features (cont.)</vt:lpstr>
      <vt:lpstr>Professor Features (cont.)</vt:lpstr>
      <vt:lpstr>Professor Features (cont.)</vt:lpstr>
      <vt:lpstr>Professor Features (cont.)</vt:lpstr>
      <vt:lpstr>Professor Features (cont.)</vt:lpstr>
      <vt:lpstr>Add new test case when there is a submission for challenge (cont.)</vt:lpstr>
      <vt:lpstr>Professor Features (cont.)</vt:lpstr>
      <vt:lpstr>Professor Features (cont.)</vt:lpstr>
      <vt:lpstr>Professor Features (cont.)</vt:lpstr>
      <vt:lpstr>Professor Features (cont.)</vt:lpstr>
      <vt:lpstr>Professor Features (cont.)</vt:lpstr>
      <vt:lpstr>Professor Features (cont.)</vt:lpstr>
      <vt:lpstr>PowerPoint Presentation</vt:lpstr>
      <vt:lpstr>Student Features</vt:lpstr>
      <vt:lpstr>Student Features</vt:lpstr>
      <vt:lpstr>Code operation:</vt:lpstr>
      <vt:lpstr>Student Features</vt:lpstr>
      <vt:lpstr>Student Features</vt:lpstr>
      <vt:lpstr>Admin Features</vt:lpstr>
      <vt:lpstr>Sample of responsive design</vt:lpstr>
      <vt:lpstr>Deployment Phase</vt:lpstr>
      <vt:lpstr>Testing Phase</vt:lpstr>
      <vt:lpstr>Constraints</vt:lpstr>
      <vt:lpstr>Future Works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Najah Rank</dc:title>
  <cp:lastModifiedBy>Noor Aldeen Abu Shehadeh</cp:lastModifiedBy>
  <cp:revision>160</cp:revision>
  <dcterms:modified xsi:type="dcterms:W3CDTF">2024-01-26T19:59:25Z</dcterms:modified>
</cp:coreProperties>
</file>